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70" r:id="rId5"/>
    <p:sldId id="271" r:id="rId6"/>
    <p:sldId id="272" r:id="rId7"/>
    <p:sldId id="273" r:id="rId8"/>
    <p:sldId id="274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64" autoAdjust="0"/>
    <p:restoredTop sz="94660"/>
  </p:normalViewPr>
  <p:slideViewPr>
    <p:cSldViewPr>
      <p:cViewPr varScale="1">
        <p:scale>
          <a:sx n="60" d="100"/>
          <a:sy n="60" d="100"/>
        </p:scale>
        <p:origin x="3426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44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1645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85372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4169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71835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18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9144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3525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3040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01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1430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9887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27" name="Group 367">
            <a:extLst>
              <a:ext uri="{FF2B5EF4-FFF2-40B4-BE49-F238E27FC236}">
                <a16:creationId xmlns:a16="http://schemas.microsoft.com/office/drawing/2014/main" id="{5C753426-D095-4CB5-9AB6-E7BD02652AD5}"/>
              </a:ext>
            </a:extLst>
          </p:cNvPr>
          <p:cNvGrpSpPr>
            <a:grpSpLocks/>
          </p:cNvGrpSpPr>
          <p:nvPr/>
        </p:nvGrpSpPr>
        <p:grpSpPr bwMode="auto">
          <a:xfrm>
            <a:off x="750888" y="100013"/>
            <a:ext cx="7829550" cy="12466637"/>
            <a:chOff x="473" y="63"/>
            <a:chExt cx="4932" cy="7853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BB465DA5-A385-4903-9B34-7ECC49A9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" y="4626"/>
              <a:ext cx="1417" cy="1700"/>
            </a:xfrm>
            <a:custGeom>
              <a:avLst/>
              <a:gdLst>
                <a:gd name="T0" fmla="*/ 907 w 1417"/>
                <a:gd name="T1" fmla="*/ 57 h 1701"/>
                <a:gd name="T2" fmla="*/ 850 w 1417"/>
                <a:gd name="T3" fmla="*/ 255 h 1701"/>
                <a:gd name="T4" fmla="*/ 652 w 1417"/>
                <a:gd name="T5" fmla="*/ 397 h 1701"/>
                <a:gd name="T6" fmla="*/ 567 w 1417"/>
                <a:gd name="T7" fmla="*/ 482 h 1701"/>
                <a:gd name="T8" fmla="*/ 482 w 1417"/>
                <a:gd name="T9" fmla="*/ 482 h 1701"/>
                <a:gd name="T10" fmla="*/ 312 w 1417"/>
                <a:gd name="T11" fmla="*/ 482 h 1701"/>
                <a:gd name="T12" fmla="*/ 425 w 1417"/>
                <a:gd name="T13" fmla="*/ 454 h 1701"/>
                <a:gd name="T14" fmla="*/ 368 w 1417"/>
                <a:gd name="T15" fmla="*/ 397 h 1701"/>
                <a:gd name="T16" fmla="*/ 340 w 1417"/>
                <a:gd name="T17" fmla="*/ 284 h 1701"/>
                <a:gd name="T18" fmla="*/ 283 w 1417"/>
                <a:gd name="T19" fmla="*/ 341 h 1701"/>
                <a:gd name="T20" fmla="*/ 198 w 1417"/>
                <a:gd name="T21" fmla="*/ 369 h 1701"/>
                <a:gd name="T22" fmla="*/ 142 w 1417"/>
                <a:gd name="T23" fmla="*/ 426 h 1701"/>
                <a:gd name="T24" fmla="*/ 113 w 1417"/>
                <a:gd name="T25" fmla="*/ 567 h 1701"/>
                <a:gd name="T26" fmla="*/ 28 w 1417"/>
                <a:gd name="T27" fmla="*/ 737 h 1701"/>
                <a:gd name="T28" fmla="*/ 170 w 1417"/>
                <a:gd name="T29" fmla="*/ 794 h 1701"/>
                <a:gd name="T30" fmla="*/ 368 w 1417"/>
                <a:gd name="T31" fmla="*/ 794 h 1701"/>
                <a:gd name="T32" fmla="*/ 482 w 1417"/>
                <a:gd name="T33" fmla="*/ 822 h 1701"/>
                <a:gd name="T34" fmla="*/ 567 w 1417"/>
                <a:gd name="T35" fmla="*/ 822 h 1701"/>
                <a:gd name="T36" fmla="*/ 794 w 1417"/>
                <a:gd name="T37" fmla="*/ 993 h 1701"/>
                <a:gd name="T38" fmla="*/ 850 w 1417"/>
                <a:gd name="T39" fmla="*/ 1134 h 1701"/>
                <a:gd name="T40" fmla="*/ 907 w 1417"/>
                <a:gd name="T41" fmla="*/ 1191 h 1701"/>
                <a:gd name="T42" fmla="*/ 964 w 1417"/>
                <a:gd name="T43" fmla="*/ 1531 h 1701"/>
                <a:gd name="T44" fmla="*/ 1191 w 1417"/>
                <a:gd name="T45" fmla="*/ 1645 h 1701"/>
                <a:gd name="T46" fmla="*/ 1332 w 1417"/>
                <a:gd name="T47" fmla="*/ 1560 h 1701"/>
                <a:gd name="T48" fmla="*/ 1389 w 1417"/>
                <a:gd name="T49" fmla="*/ 1418 h 1701"/>
                <a:gd name="T50" fmla="*/ 1304 w 1417"/>
                <a:gd name="T51" fmla="*/ 1304 h 1701"/>
                <a:gd name="T52" fmla="*/ 1247 w 1417"/>
                <a:gd name="T53" fmla="*/ 1106 h 1701"/>
                <a:gd name="T54" fmla="*/ 1417 w 1417"/>
                <a:gd name="T55" fmla="*/ 879 h 1701"/>
                <a:gd name="T56" fmla="*/ 1247 w 1417"/>
                <a:gd name="T57" fmla="*/ 794 h 1701"/>
                <a:gd name="T58" fmla="*/ 1247 w 1417"/>
                <a:gd name="T59" fmla="*/ 596 h 1701"/>
                <a:gd name="T60" fmla="*/ 1276 w 1417"/>
                <a:gd name="T61" fmla="*/ 454 h 1701"/>
                <a:gd name="T62" fmla="*/ 1247 w 1417"/>
                <a:gd name="T63" fmla="*/ 341 h 1701"/>
                <a:gd name="T64" fmla="*/ 1191 w 1417"/>
                <a:gd name="T65" fmla="*/ 227 h 1701"/>
                <a:gd name="T66" fmla="*/ 1134 w 1417"/>
                <a:gd name="T67" fmla="*/ 5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701">
                  <a:moveTo>
                    <a:pt x="992" y="0"/>
                  </a:moveTo>
                  <a:lnTo>
                    <a:pt x="907" y="57"/>
                  </a:lnTo>
                  <a:lnTo>
                    <a:pt x="935" y="114"/>
                  </a:lnTo>
                  <a:lnTo>
                    <a:pt x="850" y="255"/>
                  </a:lnTo>
                  <a:lnTo>
                    <a:pt x="822" y="227"/>
                  </a:lnTo>
                  <a:lnTo>
                    <a:pt x="652" y="397"/>
                  </a:lnTo>
                  <a:lnTo>
                    <a:pt x="567" y="397"/>
                  </a:lnTo>
                  <a:lnTo>
                    <a:pt x="567" y="482"/>
                  </a:lnTo>
                  <a:lnTo>
                    <a:pt x="539" y="511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12" y="482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453" y="312"/>
                  </a:lnTo>
                  <a:lnTo>
                    <a:pt x="340" y="284"/>
                  </a:lnTo>
                  <a:lnTo>
                    <a:pt x="340" y="312"/>
                  </a:lnTo>
                  <a:lnTo>
                    <a:pt x="283" y="341"/>
                  </a:lnTo>
                  <a:lnTo>
                    <a:pt x="227" y="312"/>
                  </a:lnTo>
                  <a:lnTo>
                    <a:pt x="198" y="369"/>
                  </a:lnTo>
                  <a:lnTo>
                    <a:pt x="227" y="482"/>
                  </a:lnTo>
                  <a:lnTo>
                    <a:pt x="142" y="426"/>
                  </a:lnTo>
                  <a:lnTo>
                    <a:pt x="85" y="482"/>
                  </a:lnTo>
                  <a:lnTo>
                    <a:pt x="113" y="567"/>
                  </a:lnTo>
                  <a:lnTo>
                    <a:pt x="0" y="681"/>
                  </a:lnTo>
                  <a:lnTo>
                    <a:pt x="28" y="737"/>
                  </a:lnTo>
                  <a:lnTo>
                    <a:pt x="170" y="709"/>
                  </a:lnTo>
                  <a:lnTo>
                    <a:pt x="170" y="794"/>
                  </a:lnTo>
                  <a:lnTo>
                    <a:pt x="312" y="822"/>
                  </a:lnTo>
                  <a:lnTo>
                    <a:pt x="368" y="794"/>
                  </a:lnTo>
                  <a:lnTo>
                    <a:pt x="368" y="851"/>
                  </a:lnTo>
                  <a:lnTo>
                    <a:pt x="482" y="822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765" y="879"/>
                  </a:lnTo>
                  <a:lnTo>
                    <a:pt x="794" y="993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850" y="1163"/>
                  </a:lnTo>
                  <a:lnTo>
                    <a:pt x="907" y="1191"/>
                  </a:lnTo>
                  <a:lnTo>
                    <a:pt x="992" y="1446"/>
                  </a:lnTo>
                  <a:lnTo>
                    <a:pt x="964" y="1531"/>
                  </a:lnTo>
                  <a:lnTo>
                    <a:pt x="1134" y="1701"/>
                  </a:lnTo>
                  <a:lnTo>
                    <a:pt x="1191" y="1645"/>
                  </a:lnTo>
                  <a:lnTo>
                    <a:pt x="1247" y="1701"/>
                  </a:lnTo>
                  <a:lnTo>
                    <a:pt x="1332" y="1560"/>
                  </a:lnTo>
                  <a:lnTo>
                    <a:pt x="1332" y="1446"/>
                  </a:lnTo>
                  <a:lnTo>
                    <a:pt x="1389" y="1418"/>
                  </a:lnTo>
                  <a:lnTo>
                    <a:pt x="1361" y="1333"/>
                  </a:lnTo>
                  <a:lnTo>
                    <a:pt x="1304" y="1304"/>
                  </a:lnTo>
                  <a:lnTo>
                    <a:pt x="1304" y="1163"/>
                  </a:lnTo>
                  <a:lnTo>
                    <a:pt x="1247" y="1106"/>
                  </a:lnTo>
                  <a:lnTo>
                    <a:pt x="1417" y="936"/>
                  </a:lnTo>
                  <a:lnTo>
                    <a:pt x="1417" y="879"/>
                  </a:lnTo>
                  <a:lnTo>
                    <a:pt x="1332" y="794"/>
                  </a:lnTo>
                  <a:lnTo>
                    <a:pt x="1247" y="794"/>
                  </a:lnTo>
                  <a:lnTo>
                    <a:pt x="1219" y="737"/>
                  </a:lnTo>
                  <a:lnTo>
                    <a:pt x="1247" y="596"/>
                  </a:lnTo>
                  <a:lnTo>
                    <a:pt x="1219" y="539"/>
                  </a:lnTo>
                  <a:lnTo>
                    <a:pt x="1276" y="454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9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0" name="Freeform 260">
              <a:extLst>
                <a:ext uri="{FF2B5EF4-FFF2-40B4-BE49-F238E27FC236}">
                  <a16:creationId xmlns:a16="http://schemas.microsoft.com/office/drawing/2014/main" id="{BC1572B4-04CF-4086-B51A-E03FE7B69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5336"/>
              <a:ext cx="539" cy="255"/>
            </a:xfrm>
            <a:custGeom>
              <a:avLst/>
              <a:gdLst>
                <a:gd name="T0" fmla="*/ 85 w 539"/>
                <a:gd name="T1" fmla="*/ 28 h 255"/>
                <a:gd name="T2" fmla="*/ 0 w 539"/>
                <a:gd name="T3" fmla="*/ 85 h 255"/>
                <a:gd name="T4" fmla="*/ 29 w 539"/>
                <a:gd name="T5" fmla="*/ 142 h 255"/>
                <a:gd name="T6" fmla="*/ 170 w 539"/>
                <a:gd name="T7" fmla="*/ 199 h 255"/>
                <a:gd name="T8" fmla="*/ 170 w 539"/>
                <a:gd name="T9" fmla="*/ 227 h 255"/>
                <a:gd name="T10" fmla="*/ 284 w 539"/>
                <a:gd name="T11" fmla="*/ 255 h 255"/>
                <a:gd name="T12" fmla="*/ 539 w 539"/>
                <a:gd name="T13" fmla="*/ 255 h 255"/>
                <a:gd name="T14" fmla="*/ 539 w 539"/>
                <a:gd name="T15" fmla="*/ 113 h 255"/>
                <a:gd name="T16" fmla="*/ 425 w 539"/>
                <a:gd name="T17" fmla="*/ 142 h 255"/>
                <a:gd name="T18" fmla="*/ 425 w 539"/>
                <a:gd name="T19" fmla="*/ 85 h 255"/>
                <a:gd name="T20" fmla="*/ 369 w 539"/>
                <a:gd name="T21" fmla="*/ 113 h 255"/>
                <a:gd name="T22" fmla="*/ 227 w 539"/>
                <a:gd name="T23" fmla="*/ 85 h 255"/>
                <a:gd name="T24" fmla="*/ 227 w 539"/>
                <a:gd name="T25" fmla="*/ 0 h 255"/>
                <a:gd name="T26" fmla="*/ 85 w 539"/>
                <a:gd name="T27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9" h="255">
                  <a:moveTo>
                    <a:pt x="85" y="28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70" y="199"/>
                  </a:lnTo>
                  <a:lnTo>
                    <a:pt x="170" y="227"/>
                  </a:lnTo>
                  <a:lnTo>
                    <a:pt x="284" y="255"/>
                  </a:lnTo>
                  <a:lnTo>
                    <a:pt x="539" y="255"/>
                  </a:lnTo>
                  <a:lnTo>
                    <a:pt x="539" y="113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113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8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>
              <a:extLst>
                <a:ext uri="{FF2B5EF4-FFF2-40B4-BE49-F238E27FC236}">
                  <a16:creationId xmlns:a16="http://schemas.microsoft.com/office/drawing/2014/main" id="{F10D03DD-E9C7-4B0E-9F81-BB574BF51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939"/>
              <a:ext cx="255" cy="199"/>
            </a:xfrm>
            <a:custGeom>
              <a:avLst/>
              <a:gdLst>
                <a:gd name="T0" fmla="*/ 255 w 255"/>
                <a:gd name="T1" fmla="*/ 85 h 199"/>
                <a:gd name="T2" fmla="*/ 255 w 255"/>
                <a:gd name="T3" fmla="*/ 29 h 199"/>
                <a:gd name="T4" fmla="*/ 141 w 255"/>
                <a:gd name="T5" fmla="*/ 0 h 199"/>
                <a:gd name="T6" fmla="*/ 56 w 255"/>
                <a:gd name="T7" fmla="*/ 85 h 199"/>
                <a:gd name="T8" fmla="*/ 113 w 255"/>
                <a:gd name="T9" fmla="*/ 85 h 199"/>
                <a:gd name="T10" fmla="*/ 113 w 255"/>
                <a:gd name="T11" fmla="*/ 142 h 199"/>
                <a:gd name="T12" fmla="*/ 56 w 255"/>
                <a:gd name="T13" fmla="*/ 142 h 199"/>
                <a:gd name="T14" fmla="*/ 0 w 255"/>
                <a:gd name="T15" fmla="*/ 170 h 199"/>
                <a:gd name="T16" fmla="*/ 141 w 255"/>
                <a:gd name="T17" fmla="*/ 199 h 199"/>
                <a:gd name="T18" fmla="*/ 170 w 255"/>
                <a:gd name="T19" fmla="*/ 170 h 199"/>
                <a:gd name="T20" fmla="*/ 227 w 255"/>
                <a:gd name="T21" fmla="*/ 199 h 199"/>
                <a:gd name="T22" fmla="*/ 255 w 255"/>
                <a:gd name="T23" fmla="*/ 170 h 199"/>
                <a:gd name="T24" fmla="*/ 255 w 255"/>
                <a:gd name="T25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199">
                  <a:moveTo>
                    <a:pt x="255" y="85"/>
                  </a:moveTo>
                  <a:lnTo>
                    <a:pt x="255" y="29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141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255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C9CCAAD6-9FF5-4B64-BE95-DDC13A762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4684"/>
              <a:ext cx="708" cy="340"/>
            </a:xfrm>
            <a:custGeom>
              <a:avLst/>
              <a:gdLst>
                <a:gd name="T0" fmla="*/ 680 w 708"/>
                <a:gd name="T1" fmla="*/ 0 h 340"/>
                <a:gd name="T2" fmla="*/ 708 w 708"/>
                <a:gd name="T3" fmla="*/ 57 h 340"/>
                <a:gd name="T4" fmla="*/ 623 w 708"/>
                <a:gd name="T5" fmla="*/ 198 h 340"/>
                <a:gd name="T6" fmla="*/ 595 w 708"/>
                <a:gd name="T7" fmla="*/ 170 h 340"/>
                <a:gd name="T8" fmla="*/ 425 w 708"/>
                <a:gd name="T9" fmla="*/ 340 h 340"/>
                <a:gd name="T10" fmla="*/ 340 w 708"/>
                <a:gd name="T11" fmla="*/ 340 h 340"/>
                <a:gd name="T12" fmla="*/ 340 w 708"/>
                <a:gd name="T13" fmla="*/ 284 h 340"/>
                <a:gd name="T14" fmla="*/ 226 w 708"/>
                <a:gd name="T15" fmla="*/ 255 h 340"/>
                <a:gd name="T16" fmla="*/ 113 w 708"/>
                <a:gd name="T17" fmla="*/ 227 h 340"/>
                <a:gd name="T18" fmla="*/ 0 w 708"/>
                <a:gd name="T19" fmla="*/ 142 h 340"/>
                <a:gd name="T20" fmla="*/ 28 w 708"/>
                <a:gd name="T21" fmla="*/ 113 h 340"/>
                <a:gd name="T22" fmla="*/ 85 w 708"/>
                <a:gd name="T23" fmla="*/ 113 h 340"/>
                <a:gd name="T24" fmla="*/ 170 w 708"/>
                <a:gd name="T25" fmla="*/ 0 h 340"/>
                <a:gd name="T26" fmla="*/ 255 w 708"/>
                <a:gd name="T27" fmla="*/ 57 h 340"/>
                <a:gd name="T28" fmla="*/ 340 w 708"/>
                <a:gd name="T29" fmla="*/ 85 h 340"/>
                <a:gd name="T30" fmla="*/ 368 w 708"/>
                <a:gd name="T31" fmla="*/ 28 h 340"/>
                <a:gd name="T32" fmla="*/ 453 w 708"/>
                <a:gd name="T33" fmla="*/ 57 h 340"/>
                <a:gd name="T34" fmla="*/ 510 w 708"/>
                <a:gd name="T35" fmla="*/ 0 h 340"/>
                <a:gd name="T36" fmla="*/ 595 w 708"/>
                <a:gd name="T37" fmla="*/ 57 h 340"/>
                <a:gd name="T38" fmla="*/ 652 w 708"/>
                <a:gd name="T39" fmla="*/ 28 h 340"/>
                <a:gd name="T40" fmla="*/ 680 w 708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8" h="340">
                  <a:moveTo>
                    <a:pt x="680" y="0"/>
                  </a:moveTo>
                  <a:lnTo>
                    <a:pt x="708" y="57"/>
                  </a:lnTo>
                  <a:lnTo>
                    <a:pt x="623" y="198"/>
                  </a:lnTo>
                  <a:lnTo>
                    <a:pt x="595" y="170"/>
                  </a:lnTo>
                  <a:lnTo>
                    <a:pt x="425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340" y="85"/>
                  </a:lnTo>
                  <a:lnTo>
                    <a:pt x="368" y="28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95" y="57"/>
                  </a:lnTo>
                  <a:lnTo>
                    <a:pt x="652" y="28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DABBAAB8-4584-47FA-B397-0CD60D610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975"/>
              <a:ext cx="595" cy="766"/>
            </a:xfrm>
            <a:custGeom>
              <a:avLst/>
              <a:gdLst>
                <a:gd name="T0" fmla="*/ 0 w 595"/>
                <a:gd name="T1" fmla="*/ 709 h 766"/>
                <a:gd name="T2" fmla="*/ 85 w 595"/>
                <a:gd name="T3" fmla="*/ 766 h 766"/>
                <a:gd name="T4" fmla="*/ 142 w 595"/>
                <a:gd name="T5" fmla="*/ 737 h 766"/>
                <a:gd name="T6" fmla="*/ 170 w 595"/>
                <a:gd name="T7" fmla="*/ 709 h 766"/>
                <a:gd name="T8" fmla="*/ 255 w 595"/>
                <a:gd name="T9" fmla="*/ 652 h 766"/>
                <a:gd name="T10" fmla="*/ 255 w 595"/>
                <a:gd name="T11" fmla="*/ 596 h 766"/>
                <a:gd name="T12" fmla="*/ 340 w 595"/>
                <a:gd name="T13" fmla="*/ 539 h 766"/>
                <a:gd name="T14" fmla="*/ 340 w 595"/>
                <a:gd name="T15" fmla="*/ 482 h 766"/>
                <a:gd name="T16" fmla="*/ 425 w 595"/>
                <a:gd name="T17" fmla="*/ 454 h 766"/>
                <a:gd name="T18" fmla="*/ 397 w 595"/>
                <a:gd name="T19" fmla="*/ 397 h 766"/>
                <a:gd name="T20" fmla="*/ 454 w 595"/>
                <a:gd name="T21" fmla="*/ 369 h 766"/>
                <a:gd name="T22" fmla="*/ 510 w 595"/>
                <a:gd name="T23" fmla="*/ 142 h 766"/>
                <a:gd name="T24" fmla="*/ 539 w 595"/>
                <a:gd name="T25" fmla="*/ 142 h 766"/>
                <a:gd name="T26" fmla="*/ 539 w 595"/>
                <a:gd name="T27" fmla="*/ 114 h 766"/>
                <a:gd name="T28" fmla="*/ 595 w 595"/>
                <a:gd name="T29" fmla="*/ 85 h 766"/>
                <a:gd name="T30" fmla="*/ 567 w 595"/>
                <a:gd name="T31" fmla="*/ 57 h 766"/>
                <a:gd name="T32" fmla="*/ 539 w 595"/>
                <a:gd name="T33" fmla="*/ 0 h 766"/>
                <a:gd name="T34" fmla="*/ 454 w 595"/>
                <a:gd name="T35" fmla="*/ 29 h 766"/>
                <a:gd name="T36" fmla="*/ 482 w 595"/>
                <a:gd name="T37" fmla="*/ 85 h 766"/>
                <a:gd name="T38" fmla="*/ 425 w 595"/>
                <a:gd name="T39" fmla="*/ 114 h 766"/>
                <a:gd name="T40" fmla="*/ 340 w 595"/>
                <a:gd name="T41" fmla="*/ 114 h 766"/>
                <a:gd name="T42" fmla="*/ 340 w 595"/>
                <a:gd name="T43" fmla="*/ 142 h 766"/>
                <a:gd name="T44" fmla="*/ 312 w 595"/>
                <a:gd name="T45" fmla="*/ 170 h 766"/>
                <a:gd name="T46" fmla="*/ 340 w 595"/>
                <a:gd name="T47" fmla="*/ 199 h 766"/>
                <a:gd name="T48" fmla="*/ 312 w 595"/>
                <a:gd name="T49" fmla="*/ 255 h 766"/>
                <a:gd name="T50" fmla="*/ 170 w 595"/>
                <a:gd name="T51" fmla="*/ 340 h 766"/>
                <a:gd name="T52" fmla="*/ 142 w 595"/>
                <a:gd name="T53" fmla="*/ 426 h 766"/>
                <a:gd name="T54" fmla="*/ 85 w 595"/>
                <a:gd name="T55" fmla="*/ 454 h 766"/>
                <a:gd name="T56" fmla="*/ 28 w 595"/>
                <a:gd name="T57" fmla="*/ 426 h 766"/>
                <a:gd name="T58" fmla="*/ 0 w 595"/>
                <a:gd name="T59" fmla="*/ 482 h 766"/>
                <a:gd name="T60" fmla="*/ 0 w 595"/>
                <a:gd name="T61" fmla="*/ 539 h 766"/>
                <a:gd name="T62" fmla="*/ 28 w 595"/>
                <a:gd name="T63" fmla="*/ 539 h 766"/>
                <a:gd name="T64" fmla="*/ 57 w 595"/>
                <a:gd name="T65" fmla="*/ 681 h 766"/>
                <a:gd name="T66" fmla="*/ 0 w 595"/>
                <a:gd name="T67" fmla="*/ 70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66">
                  <a:moveTo>
                    <a:pt x="0" y="709"/>
                  </a:moveTo>
                  <a:lnTo>
                    <a:pt x="85" y="766"/>
                  </a:lnTo>
                  <a:lnTo>
                    <a:pt x="142" y="737"/>
                  </a:lnTo>
                  <a:lnTo>
                    <a:pt x="170" y="709"/>
                  </a:lnTo>
                  <a:lnTo>
                    <a:pt x="255" y="652"/>
                  </a:lnTo>
                  <a:lnTo>
                    <a:pt x="255" y="596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425" y="454"/>
                  </a:lnTo>
                  <a:lnTo>
                    <a:pt x="397" y="397"/>
                  </a:lnTo>
                  <a:lnTo>
                    <a:pt x="454" y="369"/>
                  </a:lnTo>
                  <a:lnTo>
                    <a:pt x="510" y="142"/>
                  </a:lnTo>
                  <a:lnTo>
                    <a:pt x="539" y="142"/>
                  </a:lnTo>
                  <a:lnTo>
                    <a:pt x="539" y="114"/>
                  </a:lnTo>
                  <a:lnTo>
                    <a:pt x="595" y="85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54" y="29"/>
                  </a:lnTo>
                  <a:lnTo>
                    <a:pt x="482" y="85"/>
                  </a:lnTo>
                  <a:lnTo>
                    <a:pt x="425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312" y="170"/>
                  </a:lnTo>
                  <a:lnTo>
                    <a:pt x="340" y="199"/>
                  </a:lnTo>
                  <a:lnTo>
                    <a:pt x="312" y="255"/>
                  </a:lnTo>
                  <a:lnTo>
                    <a:pt x="170" y="340"/>
                  </a:lnTo>
                  <a:lnTo>
                    <a:pt x="142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28" y="539"/>
                  </a:lnTo>
                  <a:lnTo>
                    <a:pt x="57" y="681"/>
                  </a:lnTo>
                  <a:lnTo>
                    <a:pt x="0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3057BFBC-0B26-4AB6-8447-1F304E159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3805"/>
              <a:ext cx="369" cy="510"/>
            </a:xfrm>
            <a:custGeom>
              <a:avLst/>
              <a:gdLst>
                <a:gd name="T0" fmla="*/ 57 w 369"/>
                <a:gd name="T1" fmla="*/ 510 h 510"/>
                <a:gd name="T2" fmla="*/ 199 w 369"/>
                <a:gd name="T3" fmla="*/ 425 h 510"/>
                <a:gd name="T4" fmla="*/ 227 w 369"/>
                <a:gd name="T5" fmla="*/ 369 h 510"/>
                <a:gd name="T6" fmla="*/ 199 w 369"/>
                <a:gd name="T7" fmla="*/ 340 h 510"/>
                <a:gd name="T8" fmla="*/ 227 w 369"/>
                <a:gd name="T9" fmla="*/ 312 h 510"/>
                <a:gd name="T10" fmla="*/ 227 w 369"/>
                <a:gd name="T11" fmla="*/ 284 h 510"/>
                <a:gd name="T12" fmla="*/ 312 w 369"/>
                <a:gd name="T13" fmla="*/ 284 h 510"/>
                <a:gd name="T14" fmla="*/ 369 w 369"/>
                <a:gd name="T15" fmla="*/ 255 h 510"/>
                <a:gd name="T16" fmla="*/ 341 w 369"/>
                <a:gd name="T17" fmla="*/ 199 h 510"/>
                <a:gd name="T18" fmla="*/ 284 w 369"/>
                <a:gd name="T19" fmla="*/ 85 h 510"/>
                <a:gd name="T20" fmla="*/ 227 w 369"/>
                <a:gd name="T21" fmla="*/ 57 h 510"/>
                <a:gd name="T22" fmla="*/ 227 w 369"/>
                <a:gd name="T23" fmla="*/ 0 h 510"/>
                <a:gd name="T24" fmla="*/ 114 w 369"/>
                <a:gd name="T25" fmla="*/ 0 h 510"/>
                <a:gd name="T26" fmla="*/ 57 w 369"/>
                <a:gd name="T27" fmla="*/ 29 h 510"/>
                <a:gd name="T28" fmla="*/ 57 w 369"/>
                <a:gd name="T29" fmla="*/ 85 h 510"/>
                <a:gd name="T30" fmla="*/ 85 w 369"/>
                <a:gd name="T31" fmla="*/ 114 h 510"/>
                <a:gd name="T32" fmla="*/ 114 w 369"/>
                <a:gd name="T33" fmla="*/ 85 h 510"/>
                <a:gd name="T34" fmla="*/ 142 w 369"/>
                <a:gd name="T35" fmla="*/ 170 h 510"/>
                <a:gd name="T36" fmla="*/ 29 w 369"/>
                <a:gd name="T37" fmla="*/ 142 h 510"/>
                <a:gd name="T38" fmla="*/ 29 w 369"/>
                <a:gd name="T39" fmla="*/ 255 h 510"/>
                <a:gd name="T40" fmla="*/ 0 w 369"/>
                <a:gd name="T41" fmla="*/ 312 h 510"/>
                <a:gd name="T42" fmla="*/ 29 w 369"/>
                <a:gd name="T43" fmla="*/ 454 h 510"/>
                <a:gd name="T44" fmla="*/ 57 w 369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510">
                  <a:moveTo>
                    <a:pt x="57" y="510"/>
                  </a:moveTo>
                  <a:lnTo>
                    <a:pt x="199" y="425"/>
                  </a:lnTo>
                  <a:lnTo>
                    <a:pt x="227" y="369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312" y="284"/>
                  </a:lnTo>
                  <a:lnTo>
                    <a:pt x="369" y="255"/>
                  </a:lnTo>
                  <a:lnTo>
                    <a:pt x="341" y="199"/>
                  </a:lnTo>
                  <a:lnTo>
                    <a:pt x="284" y="85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114" y="85"/>
                  </a:lnTo>
                  <a:lnTo>
                    <a:pt x="142" y="170"/>
                  </a:lnTo>
                  <a:lnTo>
                    <a:pt x="29" y="142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29" y="454"/>
                  </a:lnTo>
                  <a:lnTo>
                    <a:pt x="57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E98A7C29-9F03-4781-8E81-9B4DB95EB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777"/>
              <a:ext cx="397" cy="709"/>
            </a:xfrm>
            <a:custGeom>
              <a:avLst/>
              <a:gdLst>
                <a:gd name="T0" fmla="*/ 142 w 397"/>
                <a:gd name="T1" fmla="*/ 680 h 709"/>
                <a:gd name="T2" fmla="*/ 170 w 397"/>
                <a:gd name="T3" fmla="*/ 624 h 709"/>
                <a:gd name="T4" fmla="*/ 227 w 397"/>
                <a:gd name="T5" fmla="*/ 652 h 709"/>
                <a:gd name="T6" fmla="*/ 284 w 397"/>
                <a:gd name="T7" fmla="*/ 624 h 709"/>
                <a:gd name="T8" fmla="*/ 312 w 397"/>
                <a:gd name="T9" fmla="*/ 538 h 709"/>
                <a:gd name="T10" fmla="*/ 284 w 397"/>
                <a:gd name="T11" fmla="*/ 482 h 709"/>
                <a:gd name="T12" fmla="*/ 255 w 397"/>
                <a:gd name="T13" fmla="*/ 340 h 709"/>
                <a:gd name="T14" fmla="*/ 284 w 397"/>
                <a:gd name="T15" fmla="*/ 283 h 709"/>
                <a:gd name="T16" fmla="*/ 284 w 397"/>
                <a:gd name="T17" fmla="*/ 170 h 709"/>
                <a:gd name="T18" fmla="*/ 397 w 397"/>
                <a:gd name="T19" fmla="*/ 198 h 709"/>
                <a:gd name="T20" fmla="*/ 369 w 397"/>
                <a:gd name="T21" fmla="*/ 113 h 709"/>
                <a:gd name="T22" fmla="*/ 340 w 397"/>
                <a:gd name="T23" fmla="*/ 142 h 709"/>
                <a:gd name="T24" fmla="*/ 312 w 397"/>
                <a:gd name="T25" fmla="*/ 113 h 709"/>
                <a:gd name="T26" fmla="*/ 312 w 397"/>
                <a:gd name="T27" fmla="*/ 57 h 709"/>
                <a:gd name="T28" fmla="*/ 199 w 397"/>
                <a:gd name="T29" fmla="*/ 0 h 709"/>
                <a:gd name="T30" fmla="*/ 170 w 397"/>
                <a:gd name="T31" fmla="*/ 113 h 709"/>
                <a:gd name="T32" fmla="*/ 114 w 397"/>
                <a:gd name="T33" fmla="*/ 397 h 709"/>
                <a:gd name="T34" fmla="*/ 57 w 397"/>
                <a:gd name="T35" fmla="*/ 425 h 709"/>
                <a:gd name="T36" fmla="*/ 85 w 397"/>
                <a:gd name="T37" fmla="*/ 482 h 709"/>
                <a:gd name="T38" fmla="*/ 29 w 397"/>
                <a:gd name="T39" fmla="*/ 510 h 709"/>
                <a:gd name="T40" fmla="*/ 0 w 397"/>
                <a:gd name="T41" fmla="*/ 652 h 709"/>
                <a:gd name="T42" fmla="*/ 29 w 397"/>
                <a:gd name="T43" fmla="*/ 680 h 709"/>
                <a:gd name="T44" fmla="*/ 85 w 397"/>
                <a:gd name="T45" fmla="*/ 709 h 709"/>
                <a:gd name="T46" fmla="*/ 142 w 397"/>
                <a:gd name="T47" fmla="*/ 68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709">
                  <a:moveTo>
                    <a:pt x="142" y="680"/>
                  </a:moveTo>
                  <a:lnTo>
                    <a:pt x="170" y="624"/>
                  </a:lnTo>
                  <a:lnTo>
                    <a:pt x="227" y="652"/>
                  </a:lnTo>
                  <a:lnTo>
                    <a:pt x="284" y="624"/>
                  </a:lnTo>
                  <a:lnTo>
                    <a:pt x="312" y="538"/>
                  </a:lnTo>
                  <a:lnTo>
                    <a:pt x="284" y="482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40" y="142"/>
                  </a:lnTo>
                  <a:lnTo>
                    <a:pt x="312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11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85" y="482"/>
                  </a:lnTo>
                  <a:lnTo>
                    <a:pt x="29" y="510"/>
                  </a:lnTo>
                  <a:lnTo>
                    <a:pt x="0" y="652"/>
                  </a:lnTo>
                  <a:lnTo>
                    <a:pt x="29" y="680"/>
                  </a:lnTo>
                  <a:lnTo>
                    <a:pt x="85" y="709"/>
                  </a:lnTo>
                  <a:lnTo>
                    <a:pt x="142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8B511794-CF3F-4D37-8091-40A436C9E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3238"/>
              <a:ext cx="624" cy="822"/>
            </a:xfrm>
            <a:custGeom>
              <a:avLst/>
              <a:gdLst>
                <a:gd name="T0" fmla="*/ 312 w 624"/>
                <a:gd name="T1" fmla="*/ 822 h 822"/>
                <a:gd name="T2" fmla="*/ 284 w 624"/>
                <a:gd name="T3" fmla="*/ 794 h 822"/>
                <a:gd name="T4" fmla="*/ 256 w 624"/>
                <a:gd name="T5" fmla="*/ 737 h 822"/>
                <a:gd name="T6" fmla="*/ 171 w 624"/>
                <a:gd name="T7" fmla="*/ 766 h 822"/>
                <a:gd name="T8" fmla="*/ 114 w 624"/>
                <a:gd name="T9" fmla="*/ 652 h 822"/>
                <a:gd name="T10" fmla="*/ 57 w 624"/>
                <a:gd name="T11" fmla="*/ 624 h 822"/>
                <a:gd name="T12" fmla="*/ 57 w 624"/>
                <a:gd name="T13" fmla="*/ 567 h 822"/>
                <a:gd name="T14" fmla="*/ 29 w 624"/>
                <a:gd name="T15" fmla="*/ 369 h 822"/>
                <a:gd name="T16" fmla="*/ 0 w 624"/>
                <a:gd name="T17" fmla="*/ 340 h 822"/>
                <a:gd name="T18" fmla="*/ 57 w 624"/>
                <a:gd name="T19" fmla="*/ 255 h 822"/>
                <a:gd name="T20" fmla="*/ 142 w 624"/>
                <a:gd name="T21" fmla="*/ 312 h 822"/>
                <a:gd name="T22" fmla="*/ 142 w 624"/>
                <a:gd name="T23" fmla="*/ 340 h 822"/>
                <a:gd name="T24" fmla="*/ 199 w 624"/>
                <a:gd name="T25" fmla="*/ 340 h 822"/>
                <a:gd name="T26" fmla="*/ 256 w 624"/>
                <a:gd name="T27" fmla="*/ 312 h 822"/>
                <a:gd name="T28" fmla="*/ 369 w 624"/>
                <a:gd name="T29" fmla="*/ 312 h 822"/>
                <a:gd name="T30" fmla="*/ 426 w 624"/>
                <a:gd name="T31" fmla="*/ 199 h 822"/>
                <a:gd name="T32" fmla="*/ 454 w 624"/>
                <a:gd name="T33" fmla="*/ 199 h 822"/>
                <a:gd name="T34" fmla="*/ 454 w 624"/>
                <a:gd name="T35" fmla="*/ 85 h 822"/>
                <a:gd name="T36" fmla="*/ 511 w 624"/>
                <a:gd name="T37" fmla="*/ 0 h 822"/>
                <a:gd name="T38" fmla="*/ 539 w 624"/>
                <a:gd name="T39" fmla="*/ 57 h 822"/>
                <a:gd name="T40" fmla="*/ 567 w 624"/>
                <a:gd name="T41" fmla="*/ 57 h 822"/>
                <a:gd name="T42" fmla="*/ 596 w 624"/>
                <a:gd name="T43" fmla="*/ 199 h 822"/>
                <a:gd name="T44" fmla="*/ 624 w 624"/>
                <a:gd name="T45" fmla="*/ 227 h 822"/>
                <a:gd name="T46" fmla="*/ 596 w 624"/>
                <a:gd name="T47" fmla="*/ 255 h 822"/>
                <a:gd name="T48" fmla="*/ 511 w 624"/>
                <a:gd name="T49" fmla="*/ 681 h 822"/>
                <a:gd name="T50" fmla="*/ 426 w 624"/>
                <a:gd name="T51" fmla="*/ 794 h 822"/>
                <a:gd name="T52" fmla="*/ 369 w 624"/>
                <a:gd name="T53" fmla="*/ 822 h 822"/>
                <a:gd name="T54" fmla="*/ 312 w 624"/>
                <a:gd name="T5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822">
                  <a:moveTo>
                    <a:pt x="312" y="822"/>
                  </a:moveTo>
                  <a:lnTo>
                    <a:pt x="284" y="794"/>
                  </a:lnTo>
                  <a:lnTo>
                    <a:pt x="256" y="737"/>
                  </a:lnTo>
                  <a:lnTo>
                    <a:pt x="171" y="766"/>
                  </a:lnTo>
                  <a:lnTo>
                    <a:pt x="114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55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56" y="312"/>
                  </a:lnTo>
                  <a:lnTo>
                    <a:pt x="369" y="312"/>
                  </a:lnTo>
                  <a:lnTo>
                    <a:pt x="426" y="199"/>
                  </a:lnTo>
                  <a:lnTo>
                    <a:pt x="454" y="199"/>
                  </a:lnTo>
                  <a:lnTo>
                    <a:pt x="454" y="85"/>
                  </a:lnTo>
                  <a:lnTo>
                    <a:pt x="511" y="0"/>
                  </a:lnTo>
                  <a:lnTo>
                    <a:pt x="539" y="57"/>
                  </a:lnTo>
                  <a:lnTo>
                    <a:pt x="567" y="57"/>
                  </a:lnTo>
                  <a:lnTo>
                    <a:pt x="596" y="199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11" y="68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14625C35-7DB3-4142-A943-E34F2BDE1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2133"/>
              <a:ext cx="1219" cy="1445"/>
            </a:xfrm>
            <a:custGeom>
              <a:avLst/>
              <a:gdLst>
                <a:gd name="T0" fmla="*/ 170 w 1219"/>
                <a:gd name="T1" fmla="*/ 1445 h 1445"/>
                <a:gd name="T2" fmla="*/ 227 w 1219"/>
                <a:gd name="T3" fmla="*/ 1360 h 1445"/>
                <a:gd name="T4" fmla="*/ 312 w 1219"/>
                <a:gd name="T5" fmla="*/ 1417 h 1445"/>
                <a:gd name="T6" fmla="*/ 312 w 1219"/>
                <a:gd name="T7" fmla="*/ 1445 h 1445"/>
                <a:gd name="T8" fmla="*/ 369 w 1219"/>
                <a:gd name="T9" fmla="*/ 1445 h 1445"/>
                <a:gd name="T10" fmla="*/ 426 w 1219"/>
                <a:gd name="T11" fmla="*/ 1417 h 1445"/>
                <a:gd name="T12" fmla="*/ 511 w 1219"/>
                <a:gd name="T13" fmla="*/ 1417 h 1445"/>
                <a:gd name="T14" fmla="*/ 539 w 1219"/>
                <a:gd name="T15" fmla="*/ 1417 h 1445"/>
                <a:gd name="T16" fmla="*/ 596 w 1219"/>
                <a:gd name="T17" fmla="*/ 1304 h 1445"/>
                <a:gd name="T18" fmla="*/ 624 w 1219"/>
                <a:gd name="T19" fmla="*/ 1304 h 1445"/>
                <a:gd name="T20" fmla="*/ 624 w 1219"/>
                <a:gd name="T21" fmla="*/ 1190 h 1445"/>
                <a:gd name="T22" fmla="*/ 681 w 1219"/>
                <a:gd name="T23" fmla="*/ 1105 h 1445"/>
                <a:gd name="T24" fmla="*/ 709 w 1219"/>
                <a:gd name="T25" fmla="*/ 1162 h 1445"/>
                <a:gd name="T26" fmla="*/ 737 w 1219"/>
                <a:gd name="T27" fmla="*/ 1162 h 1445"/>
                <a:gd name="T28" fmla="*/ 766 w 1219"/>
                <a:gd name="T29" fmla="*/ 1134 h 1445"/>
                <a:gd name="T30" fmla="*/ 766 w 1219"/>
                <a:gd name="T31" fmla="*/ 1049 h 1445"/>
                <a:gd name="T32" fmla="*/ 794 w 1219"/>
                <a:gd name="T33" fmla="*/ 992 h 1445"/>
                <a:gd name="T34" fmla="*/ 851 w 1219"/>
                <a:gd name="T35" fmla="*/ 963 h 1445"/>
                <a:gd name="T36" fmla="*/ 879 w 1219"/>
                <a:gd name="T37" fmla="*/ 907 h 1445"/>
                <a:gd name="T38" fmla="*/ 766 w 1219"/>
                <a:gd name="T39" fmla="*/ 765 h 1445"/>
                <a:gd name="T40" fmla="*/ 936 w 1219"/>
                <a:gd name="T41" fmla="*/ 652 h 1445"/>
                <a:gd name="T42" fmla="*/ 993 w 1219"/>
                <a:gd name="T43" fmla="*/ 510 h 1445"/>
                <a:gd name="T44" fmla="*/ 1163 w 1219"/>
                <a:gd name="T45" fmla="*/ 510 h 1445"/>
                <a:gd name="T46" fmla="*/ 1163 w 1219"/>
                <a:gd name="T47" fmla="*/ 226 h 1445"/>
                <a:gd name="T48" fmla="*/ 1219 w 1219"/>
                <a:gd name="T49" fmla="*/ 56 h 1445"/>
                <a:gd name="T50" fmla="*/ 1106 w 1219"/>
                <a:gd name="T51" fmla="*/ 0 h 1445"/>
                <a:gd name="T52" fmla="*/ 1021 w 1219"/>
                <a:gd name="T53" fmla="*/ 0 h 1445"/>
                <a:gd name="T54" fmla="*/ 964 w 1219"/>
                <a:gd name="T55" fmla="*/ 56 h 1445"/>
                <a:gd name="T56" fmla="*/ 851 w 1219"/>
                <a:gd name="T57" fmla="*/ 0 h 1445"/>
                <a:gd name="T58" fmla="*/ 794 w 1219"/>
                <a:gd name="T59" fmla="*/ 85 h 1445"/>
                <a:gd name="T60" fmla="*/ 709 w 1219"/>
                <a:gd name="T61" fmla="*/ 85 h 1445"/>
                <a:gd name="T62" fmla="*/ 709 w 1219"/>
                <a:gd name="T63" fmla="*/ 170 h 1445"/>
                <a:gd name="T64" fmla="*/ 624 w 1219"/>
                <a:gd name="T65" fmla="*/ 170 h 1445"/>
                <a:gd name="T66" fmla="*/ 567 w 1219"/>
                <a:gd name="T67" fmla="*/ 141 h 1445"/>
                <a:gd name="T68" fmla="*/ 539 w 1219"/>
                <a:gd name="T69" fmla="*/ 198 h 1445"/>
                <a:gd name="T70" fmla="*/ 454 w 1219"/>
                <a:gd name="T71" fmla="*/ 170 h 1445"/>
                <a:gd name="T72" fmla="*/ 454 w 1219"/>
                <a:gd name="T73" fmla="*/ 226 h 1445"/>
                <a:gd name="T74" fmla="*/ 539 w 1219"/>
                <a:gd name="T75" fmla="*/ 283 h 1445"/>
                <a:gd name="T76" fmla="*/ 567 w 1219"/>
                <a:gd name="T77" fmla="*/ 396 h 1445"/>
                <a:gd name="T78" fmla="*/ 652 w 1219"/>
                <a:gd name="T79" fmla="*/ 482 h 1445"/>
                <a:gd name="T80" fmla="*/ 426 w 1219"/>
                <a:gd name="T81" fmla="*/ 567 h 1445"/>
                <a:gd name="T82" fmla="*/ 341 w 1219"/>
                <a:gd name="T83" fmla="*/ 567 h 1445"/>
                <a:gd name="T84" fmla="*/ 199 w 1219"/>
                <a:gd name="T85" fmla="*/ 510 h 1445"/>
                <a:gd name="T86" fmla="*/ 170 w 1219"/>
                <a:gd name="T87" fmla="*/ 510 h 1445"/>
                <a:gd name="T88" fmla="*/ 170 w 1219"/>
                <a:gd name="T89" fmla="*/ 623 h 1445"/>
                <a:gd name="T90" fmla="*/ 227 w 1219"/>
                <a:gd name="T91" fmla="*/ 680 h 1445"/>
                <a:gd name="T92" fmla="*/ 284 w 1219"/>
                <a:gd name="T93" fmla="*/ 680 h 1445"/>
                <a:gd name="T94" fmla="*/ 284 w 1219"/>
                <a:gd name="T95" fmla="*/ 822 h 1445"/>
                <a:gd name="T96" fmla="*/ 199 w 1219"/>
                <a:gd name="T97" fmla="*/ 907 h 1445"/>
                <a:gd name="T98" fmla="*/ 227 w 1219"/>
                <a:gd name="T99" fmla="*/ 935 h 1445"/>
                <a:gd name="T100" fmla="*/ 199 w 1219"/>
                <a:gd name="T101" fmla="*/ 963 h 1445"/>
                <a:gd name="T102" fmla="*/ 142 w 1219"/>
                <a:gd name="T103" fmla="*/ 963 h 1445"/>
                <a:gd name="T104" fmla="*/ 29 w 1219"/>
                <a:gd name="T105" fmla="*/ 1049 h 1445"/>
                <a:gd name="T106" fmla="*/ 0 w 1219"/>
                <a:gd name="T107" fmla="*/ 1190 h 1445"/>
                <a:gd name="T108" fmla="*/ 57 w 1219"/>
                <a:gd name="T109" fmla="*/ 1247 h 1445"/>
                <a:gd name="T110" fmla="*/ 57 w 1219"/>
                <a:gd name="T111" fmla="*/ 1304 h 1445"/>
                <a:gd name="T112" fmla="*/ 85 w 1219"/>
                <a:gd name="T113" fmla="*/ 1360 h 1445"/>
                <a:gd name="T114" fmla="*/ 142 w 1219"/>
                <a:gd name="T115" fmla="*/ 1360 h 1445"/>
                <a:gd name="T116" fmla="*/ 170 w 1219"/>
                <a:gd name="T117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445">
                  <a:moveTo>
                    <a:pt x="170" y="1445"/>
                  </a:moveTo>
                  <a:lnTo>
                    <a:pt x="227" y="1360"/>
                  </a:lnTo>
                  <a:lnTo>
                    <a:pt x="312" y="1417"/>
                  </a:lnTo>
                  <a:lnTo>
                    <a:pt x="312" y="1445"/>
                  </a:lnTo>
                  <a:lnTo>
                    <a:pt x="369" y="1445"/>
                  </a:lnTo>
                  <a:lnTo>
                    <a:pt x="426" y="1417"/>
                  </a:lnTo>
                  <a:lnTo>
                    <a:pt x="511" y="1417"/>
                  </a:lnTo>
                  <a:lnTo>
                    <a:pt x="539" y="1417"/>
                  </a:lnTo>
                  <a:lnTo>
                    <a:pt x="596" y="1304"/>
                  </a:lnTo>
                  <a:lnTo>
                    <a:pt x="624" y="1304"/>
                  </a:lnTo>
                  <a:lnTo>
                    <a:pt x="624" y="1190"/>
                  </a:lnTo>
                  <a:lnTo>
                    <a:pt x="681" y="1105"/>
                  </a:lnTo>
                  <a:lnTo>
                    <a:pt x="709" y="1162"/>
                  </a:lnTo>
                  <a:lnTo>
                    <a:pt x="737" y="1162"/>
                  </a:lnTo>
                  <a:lnTo>
                    <a:pt x="766" y="1134"/>
                  </a:lnTo>
                  <a:lnTo>
                    <a:pt x="766" y="1049"/>
                  </a:lnTo>
                  <a:lnTo>
                    <a:pt x="794" y="992"/>
                  </a:lnTo>
                  <a:lnTo>
                    <a:pt x="851" y="963"/>
                  </a:lnTo>
                  <a:lnTo>
                    <a:pt x="879" y="907"/>
                  </a:lnTo>
                  <a:lnTo>
                    <a:pt x="766" y="765"/>
                  </a:lnTo>
                  <a:lnTo>
                    <a:pt x="936" y="652"/>
                  </a:lnTo>
                  <a:lnTo>
                    <a:pt x="993" y="510"/>
                  </a:lnTo>
                  <a:lnTo>
                    <a:pt x="1163" y="510"/>
                  </a:lnTo>
                  <a:lnTo>
                    <a:pt x="1163" y="226"/>
                  </a:lnTo>
                  <a:lnTo>
                    <a:pt x="1219" y="56"/>
                  </a:lnTo>
                  <a:lnTo>
                    <a:pt x="1106" y="0"/>
                  </a:lnTo>
                  <a:lnTo>
                    <a:pt x="1021" y="0"/>
                  </a:lnTo>
                  <a:lnTo>
                    <a:pt x="964" y="56"/>
                  </a:lnTo>
                  <a:lnTo>
                    <a:pt x="851" y="0"/>
                  </a:lnTo>
                  <a:lnTo>
                    <a:pt x="794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24" y="170"/>
                  </a:lnTo>
                  <a:lnTo>
                    <a:pt x="567" y="141"/>
                  </a:lnTo>
                  <a:lnTo>
                    <a:pt x="539" y="198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539" y="283"/>
                  </a:lnTo>
                  <a:lnTo>
                    <a:pt x="567" y="396"/>
                  </a:lnTo>
                  <a:lnTo>
                    <a:pt x="652" y="482"/>
                  </a:lnTo>
                  <a:lnTo>
                    <a:pt x="426" y="567"/>
                  </a:lnTo>
                  <a:lnTo>
                    <a:pt x="341" y="567"/>
                  </a:lnTo>
                  <a:lnTo>
                    <a:pt x="199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22"/>
                  </a:lnTo>
                  <a:lnTo>
                    <a:pt x="199" y="907"/>
                  </a:lnTo>
                  <a:lnTo>
                    <a:pt x="227" y="935"/>
                  </a:lnTo>
                  <a:lnTo>
                    <a:pt x="199" y="963"/>
                  </a:lnTo>
                  <a:lnTo>
                    <a:pt x="142" y="963"/>
                  </a:lnTo>
                  <a:lnTo>
                    <a:pt x="29" y="1049"/>
                  </a:lnTo>
                  <a:lnTo>
                    <a:pt x="0" y="1190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85" y="1360"/>
                  </a:lnTo>
                  <a:lnTo>
                    <a:pt x="142" y="1360"/>
                  </a:lnTo>
                  <a:lnTo>
                    <a:pt x="170" y="144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854EBF3E-2F3B-4D8D-8F8B-69052BE95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238"/>
              <a:ext cx="1219" cy="794"/>
            </a:xfrm>
            <a:custGeom>
              <a:avLst/>
              <a:gdLst>
                <a:gd name="T0" fmla="*/ 142 w 1219"/>
                <a:gd name="T1" fmla="*/ 794 h 794"/>
                <a:gd name="T2" fmla="*/ 56 w 1219"/>
                <a:gd name="T3" fmla="*/ 794 h 794"/>
                <a:gd name="T4" fmla="*/ 56 w 1219"/>
                <a:gd name="T5" fmla="*/ 681 h 794"/>
                <a:gd name="T6" fmla="*/ 0 w 1219"/>
                <a:gd name="T7" fmla="*/ 596 h 794"/>
                <a:gd name="T8" fmla="*/ 28 w 1219"/>
                <a:gd name="T9" fmla="*/ 369 h 794"/>
                <a:gd name="T10" fmla="*/ 198 w 1219"/>
                <a:gd name="T11" fmla="*/ 114 h 794"/>
                <a:gd name="T12" fmla="*/ 170 w 1219"/>
                <a:gd name="T13" fmla="*/ 85 h 794"/>
                <a:gd name="T14" fmla="*/ 198 w 1219"/>
                <a:gd name="T15" fmla="*/ 29 h 794"/>
                <a:gd name="T16" fmla="*/ 198 w 1219"/>
                <a:gd name="T17" fmla="*/ 0 h 794"/>
                <a:gd name="T18" fmla="*/ 283 w 1219"/>
                <a:gd name="T19" fmla="*/ 0 h 794"/>
                <a:gd name="T20" fmla="*/ 312 w 1219"/>
                <a:gd name="T21" fmla="*/ 57 h 794"/>
                <a:gd name="T22" fmla="*/ 340 w 1219"/>
                <a:gd name="T23" fmla="*/ 0 h 794"/>
                <a:gd name="T24" fmla="*/ 425 w 1219"/>
                <a:gd name="T25" fmla="*/ 0 h 794"/>
                <a:gd name="T26" fmla="*/ 425 w 1219"/>
                <a:gd name="T27" fmla="*/ 57 h 794"/>
                <a:gd name="T28" fmla="*/ 482 w 1219"/>
                <a:gd name="T29" fmla="*/ 85 h 794"/>
                <a:gd name="T30" fmla="*/ 482 w 1219"/>
                <a:gd name="T31" fmla="*/ 57 h 794"/>
                <a:gd name="T32" fmla="*/ 538 w 1219"/>
                <a:gd name="T33" fmla="*/ 57 h 794"/>
                <a:gd name="T34" fmla="*/ 680 w 1219"/>
                <a:gd name="T35" fmla="*/ 0 h 794"/>
                <a:gd name="T36" fmla="*/ 737 w 1219"/>
                <a:gd name="T37" fmla="*/ 0 h 794"/>
                <a:gd name="T38" fmla="*/ 794 w 1219"/>
                <a:gd name="T39" fmla="*/ 0 h 794"/>
                <a:gd name="T40" fmla="*/ 850 w 1219"/>
                <a:gd name="T41" fmla="*/ 57 h 794"/>
                <a:gd name="T42" fmla="*/ 1020 w 1219"/>
                <a:gd name="T43" fmla="*/ 57 h 794"/>
                <a:gd name="T44" fmla="*/ 1105 w 1219"/>
                <a:gd name="T45" fmla="*/ 85 h 794"/>
                <a:gd name="T46" fmla="*/ 1134 w 1219"/>
                <a:gd name="T47" fmla="*/ 284 h 794"/>
                <a:gd name="T48" fmla="*/ 1162 w 1219"/>
                <a:gd name="T49" fmla="*/ 340 h 794"/>
                <a:gd name="T50" fmla="*/ 1219 w 1219"/>
                <a:gd name="T51" fmla="*/ 340 h 794"/>
                <a:gd name="T52" fmla="*/ 1162 w 1219"/>
                <a:gd name="T53" fmla="*/ 425 h 794"/>
                <a:gd name="T54" fmla="*/ 1219 w 1219"/>
                <a:gd name="T55" fmla="*/ 511 h 794"/>
                <a:gd name="T56" fmla="*/ 1105 w 1219"/>
                <a:gd name="T57" fmla="*/ 567 h 794"/>
                <a:gd name="T58" fmla="*/ 1020 w 1219"/>
                <a:gd name="T59" fmla="*/ 511 h 794"/>
                <a:gd name="T60" fmla="*/ 1020 w 1219"/>
                <a:gd name="T61" fmla="*/ 539 h 794"/>
                <a:gd name="T62" fmla="*/ 737 w 1219"/>
                <a:gd name="T63" fmla="*/ 567 h 794"/>
                <a:gd name="T64" fmla="*/ 652 w 1219"/>
                <a:gd name="T65" fmla="*/ 511 h 794"/>
                <a:gd name="T66" fmla="*/ 623 w 1219"/>
                <a:gd name="T67" fmla="*/ 567 h 794"/>
                <a:gd name="T68" fmla="*/ 482 w 1219"/>
                <a:gd name="T69" fmla="*/ 567 h 794"/>
                <a:gd name="T70" fmla="*/ 368 w 1219"/>
                <a:gd name="T71" fmla="*/ 652 h 794"/>
                <a:gd name="T72" fmla="*/ 340 w 1219"/>
                <a:gd name="T73" fmla="*/ 652 h 794"/>
                <a:gd name="T74" fmla="*/ 227 w 1219"/>
                <a:gd name="T75" fmla="*/ 766 h 794"/>
                <a:gd name="T76" fmla="*/ 198 w 1219"/>
                <a:gd name="T77" fmla="*/ 766 h 794"/>
                <a:gd name="T78" fmla="*/ 142 w 121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9" h="794">
                  <a:moveTo>
                    <a:pt x="142" y="794"/>
                  </a:moveTo>
                  <a:lnTo>
                    <a:pt x="56" y="794"/>
                  </a:lnTo>
                  <a:lnTo>
                    <a:pt x="56" y="681"/>
                  </a:lnTo>
                  <a:lnTo>
                    <a:pt x="0" y="596"/>
                  </a:lnTo>
                  <a:lnTo>
                    <a:pt x="28" y="369"/>
                  </a:lnTo>
                  <a:lnTo>
                    <a:pt x="198" y="114"/>
                  </a:lnTo>
                  <a:lnTo>
                    <a:pt x="170" y="85"/>
                  </a:lnTo>
                  <a:lnTo>
                    <a:pt x="198" y="29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8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850" y="57"/>
                  </a:lnTo>
                  <a:lnTo>
                    <a:pt x="1020" y="57"/>
                  </a:lnTo>
                  <a:lnTo>
                    <a:pt x="1105" y="85"/>
                  </a:lnTo>
                  <a:lnTo>
                    <a:pt x="1134" y="284"/>
                  </a:lnTo>
                  <a:lnTo>
                    <a:pt x="1162" y="340"/>
                  </a:lnTo>
                  <a:lnTo>
                    <a:pt x="1219" y="340"/>
                  </a:lnTo>
                  <a:lnTo>
                    <a:pt x="1162" y="425"/>
                  </a:lnTo>
                  <a:lnTo>
                    <a:pt x="1219" y="511"/>
                  </a:lnTo>
                  <a:lnTo>
                    <a:pt x="1105" y="567"/>
                  </a:lnTo>
                  <a:lnTo>
                    <a:pt x="1020" y="511"/>
                  </a:lnTo>
                  <a:lnTo>
                    <a:pt x="1020" y="539"/>
                  </a:lnTo>
                  <a:lnTo>
                    <a:pt x="737" y="567"/>
                  </a:lnTo>
                  <a:lnTo>
                    <a:pt x="652" y="511"/>
                  </a:lnTo>
                  <a:lnTo>
                    <a:pt x="623" y="567"/>
                  </a:lnTo>
                  <a:lnTo>
                    <a:pt x="482" y="567"/>
                  </a:lnTo>
                  <a:lnTo>
                    <a:pt x="368" y="652"/>
                  </a:lnTo>
                  <a:lnTo>
                    <a:pt x="340" y="652"/>
                  </a:lnTo>
                  <a:lnTo>
                    <a:pt x="227" y="766"/>
                  </a:lnTo>
                  <a:lnTo>
                    <a:pt x="198" y="766"/>
                  </a:lnTo>
                  <a:lnTo>
                    <a:pt x="142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FB23F3B1-4470-40A9-906A-8CBBAD6EE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2870"/>
              <a:ext cx="2013" cy="1616"/>
            </a:xfrm>
            <a:custGeom>
              <a:avLst/>
              <a:gdLst>
                <a:gd name="T0" fmla="*/ 1786 w 2013"/>
                <a:gd name="T1" fmla="*/ 453 h 1616"/>
                <a:gd name="T2" fmla="*/ 1843 w 2013"/>
                <a:gd name="T3" fmla="*/ 567 h 1616"/>
                <a:gd name="T4" fmla="*/ 1928 w 2013"/>
                <a:gd name="T5" fmla="*/ 623 h 1616"/>
                <a:gd name="T6" fmla="*/ 1985 w 2013"/>
                <a:gd name="T7" fmla="*/ 737 h 1616"/>
                <a:gd name="T8" fmla="*/ 1900 w 2013"/>
                <a:gd name="T9" fmla="*/ 935 h 1616"/>
                <a:gd name="T10" fmla="*/ 1730 w 2013"/>
                <a:gd name="T11" fmla="*/ 907 h 1616"/>
                <a:gd name="T12" fmla="*/ 1531 w 2013"/>
                <a:gd name="T13" fmla="*/ 964 h 1616"/>
                <a:gd name="T14" fmla="*/ 1418 w 2013"/>
                <a:gd name="T15" fmla="*/ 907 h 1616"/>
                <a:gd name="T16" fmla="*/ 1361 w 2013"/>
                <a:gd name="T17" fmla="*/ 1020 h 1616"/>
                <a:gd name="T18" fmla="*/ 1333 w 2013"/>
                <a:gd name="T19" fmla="*/ 935 h 1616"/>
                <a:gd name="T20" fmla="*/ 1191 w 2013"/>
                <a:gd name="T21" fmla="*/ 1105 h 1616"/>
                <a:gd name="T22" fmla="*/ 1163 w 2013"/>
                <a:gd name="T23" fmla="*/ 992 h 1616"/>
                <a:gd name="T24" fmla="*/ 1191 w 2013"/>
                <a:gd name="T25" fmla="*/ 822 h 1616"/>
                <a:gd name="T26" fmla="*/ 908 w 2013"/>
                <a:gd name="T27" fmla="*/ 1020 h 1616"/>
                <a:gd name="T28" fmla="*/ 794 w 2013"/>
                <a:gd name="T29" fmla="*/ 1219 h 1616"/>
                <a:gd name="T30" fmla="*/ 652 w 2013"/>
                <a:gd name="T31" fmla="*/ 1360 h 1616"/>
                <a:gd name="T32" fmla="*/ 511 w 2013"/>
                <a:gd name="T33" fmla="*/ 1616 h 1616"/>
                <a:gd name="T34" fmla="*/ 369 w 2013"/>
                <a:gd name="T35" fmla="*/ 1587 h 1616"/>
                <a:gd name="T36" fmla="*/ 227 w 2013"/>
                <a:gd name="T37" fmla="*/ 1559 h 1616"/>
                <a:gd name="T38" fmla="*/ 170 w 2013"/>
                <a:gd name="T39" fmla="*/ 1445 h 1616"/>
                <a:gd name="T40" fmla="*/ 227 w 2013"/>
                <a:gd name="T41" fmla="*/ 1304 h 1616"/>
                <a:gd name="T42" fmla="*/ 0 w 2013"/>
                <a:gd name="T43" fmla="*/ 1162 h 1616"/>
                <a:gd name="T44" fmla="*/ 29 w 2013"/>
                <a:gd name="T45" fmla="*/ 1049 h 1616"/>
                <a:gd name="T46" fmla="*/ 114 w 2013"/>
                <a:gd name="T47" fmla="*/ 935 h 1616"/>
                <a:gd name="T48" fmla="*/ 57 w 2013"/>
                <a:gd name="T49" fmla="*/ 708 h 1616"/>
                <a:gd name="T50" fmla="*/ 341 w 2013"/>
                <a:gd name="T51" fmla="*/ 397 h 1616"/>
                <a:gd name="T52" fmla="*/ 312 w 2013"/>
                <a:gd name="T53" fmla="*/ 198 h 1616"/>
                <a:gd name="T54" fmla="*/ 454 w 2013"/>
                <a:gd name="T55" fmla="*/ 85 h 1616"/>
                <a:gd name="T56" fmla="*/ 596 w 2013"/>
                <a:gd name="T57" fmla="*/ 141 h 1616"/>
                <a:gd name="T58" fmla="*/ 567 w 2013"/>
                <a:gd name="T59" fmla="*/ 368 h 1616"/>
                <a:gd name="T60" fmla="*/ 766 w 2013"/>
                <a:gd name="T61" fmla="*/ 453 h 1616"/>
                <a:gd name="T62" fmla="*/ 851 w 2013"/>
                <a:gd name="T63" fmla="*/ 397 h 1616"/>
                <a:gd name="T64" fmla="*/ 794 w 2013"/>
                <a:gd name="T65" fmla="*/ 595 h 1616"/>
                <a:gd name="T66" fmla="*/ 1078 w 2013"/>
                <a:gd name="T67" fmla="*/ 623 h 1616"/>
                <a:gd name="T68" fmla="*/ 1389 w 2013"/>
                <a:gd name="T69" fmla="*/ 425 h 1616"/>
                <a:gd name="T70" fmla="*/ 1475 w 2013"/>
                <a:gd name="T71" fmla="*/ 340 h 1616"/>
                <a:gd name="T72" fmla="*/ 1389 w 2013"/>
                <a:gd name="T73" fmla="*/ 283 h 1616"/>
                <a:gd name="T74" fmla="*/ 1418 w 2013"/>
                <a:gd name="T75" fmla="*/ 198 h 1616"/>
                <a:gd name="T76" fmla="*/ 1418 w 2013"/>
                <a:gd name="T77" fmla="*/ 85 h 1616"/>
                <a:gd name="T78" fmla="*/ 1503 w 2013"/>
                <a:gd name="T79" fmla="*/ 0 h 1616"/>
                <a:gd name="T80" fmla="*/ 1673 w 2013"/>
                <a:gd name="T81" fmla="*/ 0 h 1616"/>
                <a:gd name="T82" fmla="*/ 1786 w 2013"/>
                <a:gd name="T83" fmla="*/ 198 h 1616"/>
                <a:gd name="T84" fmla="*/ 1815 w 2013"/>
                <a:gd name="T85" fmla="*/ 31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3" h="1616">
                  <a:moveTo>
                    <a:pt x="1815" y="312"/>
                  </a:moveTo>
                  <a:lnTo>
                    <a:pt x="1786" y="453"/>
                  </a:lnTo>
                  <a:lnTo>
                    <a:pt x="1843" y="510"/>
                  </a:lnTo>
                  <a:lnTo>
                    <a:pt x="1843" y="567"/>
                  </a:lnTo>
                  <a:lnTo>
                    <a:pt x="1871" y="623"/>
                  </a:lnTo>
                  <a:lnTo>
                    <a:pt x="1928" y="623"/>
                  </a:lnTo>
                  <a:lnTo>
                    <a:pt x="1956" y="708"/>
                  </a:lnTo>
                  <a:lnTo>
                    <a:pt x="1985" y="737"/>
                  </a:lnTo>
                  <a:lnTo>
                    <a:pt x="2013" y="935"/>
                  </a:lnTo>
                  <a:lnTo>
                    <a:pt x="1900" y="935"/>
                  </a:lnTo>
                  <a:lnTo>
                    <a:pt x="1843" y="964"/>
                  </a:lnTo>
                  <a:lnTo>
                    <a:pt x="1730" y="907"/>
                  </a:lnTo>
                  <a:lnTo>
                    <a:pt x="1701" y="1020"/>
                  </a:lnTo>
                  <a:lnTo>
                    <a:pt x="1531" y="964"/>
                  </a:lnTo>
                  <a:lnTo>
                    <a:pt x="1475" y="1020"/>
                  </a:lnTo>
                  <a:lnTo>
                    <a:pt x="1418" y="907"/>
                  </a:lnTo>
                  <a:lnTo>
                    <a:pt x="1389" y="907"/>
                  </a:lnTo>
                  <a:lnTo>
                    <a:pt x="1361" y="1020"/>
                  </a:lnTo>
                  <a:lnTo>
                    <a:pt x="1304" y="1049"/>
                  </a:lnTo>
                  <a:lnTo>
                    <a:pt x="1333" y="935"/>
                  </a:lnTo>
                  <a:lnTo>
                    <a:pt x="1276" y="935"/>
                  </a:lnTo>
                  <a:lnTo>
                    <a:pt x="1191" y="1105"/>
                  </a:lnTo>
                  <a:lnTo>
                    <a:pt x="1163" y="1077"/>
                  </a:lnTo>
                  <a:lnTo>
                    <a:pt x="1163" y="992"/>
                  </a:lnTo>
                  <a:lnTo>
                    <a:pt x="1219" y="879"/>
                  </a:lnTo>
                  <a:lnTo>
                    <a:pt x="1191" y="822"/>
                  </a:lnTo>
                  <a:lnTo>
                    <a:pt x="1078" y="822"/>
                  </a:lnTo>
                  <a:lnTo>
                    <a:pt x="908" y="1020"/>
                  </a:lnTo>
                  <a:lnTo>
                    <a:pt x="851" y="1049"/>
                  </a:lnTo>
                  <a:lnTo>
                    <a:pt x="794" y="1219"/>
                  </a:lnTo>
                  <a:lnTo>
                    <a:pt x="709" y="1275"/>
                  </a:lnTo>
                  <a:lnTo>
                    <a:pt x="652" y="1360"/>
                  </a:lnTo>
                  <a:lnTo>
                    <a:pt x="652" y="1445"/>
                  </a:lnTo>
                  <a:lnTo>
                    <a:pt x="511" y="1616"/>
                  </a:lnTo>
                  <a:lnTo>
                    <a:pt x="426" y="1559"/>
                  </a:lnTo>
                  <a:lnTo>
                    <a:pt x="369" y="1587"/>
                  </a:lnTo>
                  <a:lnTo>
                    <a:pt x="312" y="1531"/>
                  </a:lnTo>
                  <a:lnTo>
                    <a:pt x="227" y="1559"/>
                  </a:lnTo>
                  <a:lnTo>
                    <a:pt x="170" y="1531"/>
                  </a:lnTo>
                  <a:lnTo>
                    <a:pt x="170" y="1445"/>
                  </a:lnTo>
                  <a:lnTo>
                    <a:pt x="227" y="1389"/>
                  </a:lnTo>
                  <a:lnTo>
                    <a:pt x="227" y="1304"/>
                  </a:lnTo>
                  <a:lnTo>
                    <a:pt x="142" y="1304"/>
                  </a:lnTo>
                  <a:lnTo>
                    <a:pt x="0" y="1162"/>
                  </a:lnTo>
                  <a:lnTo>
                    <a:pt x="0" y="1077"/>
                  </a:lnTo>
                  <a:lnTo>
                    <a:pt x="29" y="1049"/>
                  </a:lnTo>
                  <a:lnTo>
                    <a:pt x="29" y="992"/>
                  </a:lnTo>
                  <a:lnTo>
                    <a:pt x="114" y="935"/>
                  </a:lnTo>
                  <a:lnTo>
                    <a:pt x="114" y="879"/>
                  </a:lnTo>
                  <a:lnTo>
                    <a:pt x="57" y="708"/>
                  </a:lnTo>
                  <a:lnTo>
                    <a:pt x="199" y="56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12" y="198"/>
                  </a:lnTo>
                  <a:lnTo>
                    <a:pt x="426" y="198"/>
                  </a:lnTo>
                  <a:lnTo>
                    <a:pt x="454" y="85"/>
                  </a:lnTo>
                  <a:lnTo>
                    <a:pt x="539" y="56"/>
                  </a:lnTo>
                  <a:lnTo>
                    <a:pt x="596" y="141"/>
                  </a:lnTo>
                  <a:lnTo>
                    <a:pt x="624" y="255"/>
                  </a:lnTo>
                  <a:lnTo>
                    <a:pt x="567" y="368"/>
                  </a:lnTo>
                  <a:lnTo>
                    <a:pt x="652" y="453"/>
                  </a:lnTo>
                  <a:lnTo>
                    <a:pt x="766" y="453"/>
                  </a:lnTo>
                  <a:lnTo>
                    <a:pt x="822" y="397"/>
                  </a:lnTo>
                  <a:lnTo>
                    <a:pt x="851" y="397"/>
                  </a:lnTo>
                  <a:lnTo>
                    <a:pt x="851" y="510"/>
                  </a:lnTo>
                  <a:lnTo>
                    <a:pt x="794" y="595"/>
                  </a:lnTo>
                  <a:lnTo>
                    <a:pt x="993" y="595"/>
                  </a:lnTo>
                  <a:lnTo>
                    <a:pt x="1078" y="623"/>
                  </a:lnTo>
                  <a:lnTo>
                    <a:pt x="1248" y="567"/>
                  </a:lnTo>
                  <a:lnTo>
                    <a:pt x="1389" y="425"/>
                  </a:lnTo>
                  <a:lnTo>
                    <a:pt x="1361" y="368"/>
                  </a:lnTo>
                  <a:lnTo>
                    <a:pt x="1475" y="340"/>
                  </a:lnTo>
                  <a:lnTo>
                    <a:pt x="1446" y="283"/>
                  </a:lnTo>
                  <a:lnTo>
                    <a:pt x="1389" y="283"/>
                  </a:lnTo>
                  <a:lnTo>
                    <a:pt x="1361" y="226"/>
                  </a:lnTo>
                  <a:lnTo>
                    <a:pt x="1418" y="198"/>
                  </a:lnTo>
                  <a:lnTo>
                    <a:pt x="1361" y="113"/>
                  </a:lnTo>
                  <a:lnTo>
                    <a:pt x="1418" y="85"/>
                  </a:lnTo>
                  <a:lnTo>
                    <a:pt x="1475" y="56"/>
                  </a:lnTo>
                  <a:lnTo>
                    <a:pt x="1503" y="0"/>
                  </a:lnTo>
                  <a:lnTo>
                    <a:pt x="1588" y="56"/>
                  </a:lnTo>
                  <a:lnTo>
                    <a:pt x="1673" y="0"/>
                  </a:lnTo>
                  <a:lnTo>
                    <a:pt x="1815" y="56"/>
                  </a:lnTo>
                  <a:lnTo>
                    <a:pt x="1786" y="198"/>
                  </a:lnTo>
                  <a:lnTo>
                    <a:pt x="1786" y="283"/>
                  </a:lnTo>
                  <a:lnTo>
                    <a:pt x="1815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1E7BA787-3401-4D91-83A3-6AF4917CE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4401"/>
              <a:ext cx="1219" cy="1020"/>
            </a:xfrm>
            <a:custGeom>
              <a:avLst/>
              <a:gdLst>
                <a:gd name="T0" fmla="*/ 1134 w 1219"/>
                <a:gd name="T1" fmla="*/ 1020 h 1020"/>
                <a:gd name="T2" fmla="*/ 1219 w 1219"/>
                <a:gd name="T3" fmla="*/ 963 h 1020"/>
                <a:gd name="T4" fmla="*/ 1191 w 1219"/>
                <a:gd name="T5" fmla="*/ 907 h 1020"/>
                <a:gd name="T6" fmla="*/ 1163 w 1219"/>
                <a:gd name="T7" fmla="*/ 822 h 1020"/>
                <a:gd name="T8" fmla="*/ 1134 w 1219"/>
                <a:gd name="T9" fmla="*/ 822 h 1020"/>
                <a:gd name="T10" fmla="*/ 1163 w 1219"/>
                <a:gd name="T11" fmla="*/ 765 h 1020"/>
                <a:gd name="T12" fmla="*/ 1134 w 1219"/>
                <a:gd name="T13" fmla="*/ 708 h 1020"/>
                <a:gd name="T14" fmla="*/ 1134 w 1219"/>
                <a:gd name="T15" fmla="*/ 652 h 1020"/>
                <a:gd name="T16" fmla="*/ 1191 w 1219"/>
                <a:gd name="T17" fmla="*/ 623 h 1020"/>
                <a:gd name="T18" fmla="*/ 1163 w 1219"/>
                <a:gd name="T19" fmla="*/ 567 h 1020"/>
                <a:gd name="T20" fmla="*/ 1134 w 1219"/>
                <a:gd name="T21" fmla="*/ 538 h 1020"/>
                <a:gd name="T22" fmla="*/ 1106 w 1219"/>
                <a:gd name="T23" fmla="*/ 425 h 1020"/>
                <a:gd name="T24" fmla="*/ 1049 w 1219"/>
                <a:gd name="T25" fmla="*/ 453 h 1020"/>
                <a:gd name="T26" fmla="*/ 1021 w 1219"/>
                <a:gd name="T27" fmla="*/ 510 h 1020"/>
                <a:gd name="T28" fmla="*/ 964 w 1219"/>
                <a:gd name="T29" fmla="*/ 481 h 1020"/>
                <a:gd name="T30" fmla="*/ 851 w 1219"/>
                <a:gd name="T31" fmla="*/ 368 h 1020"/>
                <a:gd name="T32" fmla="*/ 822 w 1219"/>
                <a:gd name="T33" fmla="*/ 283 h 1020"/>
                <a:gd name="T34" fmla="*/ 766 w 1219"/>
                <a:gd name="T35" fmla="*/ 226 h 1020"/>
                <a:gd name="T36" fmla="*/ 794 w 1219"/>
                <a:gd name="T37" fmla="*/ 170 h 1020"/>
                <a:gd name="T38" fmla="*/ 766 w 1219"/>
                <a:gd name="T39" fmla="*/ 85 h 1020"/>
                <a:gd name="T40" fmla="*/ 681 w 1219"/>
                <a:gd name="T41" fmla="*/ 28 h 1020"/>
                <a:gd name="T42" fmla="*/ 624 w 1219"/>
                <a:gd name="T43" fmla="*/ 56 h 1020"/>
                <a:gd name="T44" fmla="*/ 567 w 1219"/>
                <a:gd name="T45" fmla="*/ 0 h 1020"/>
                <a:gd name="T46" fmla="*/ 482 w 1219"/>
                <a:gd name="T47" fmla="*/ 28 h 1020"/>
                <a:gd name="T48" fmla="*/ 425 w 1219"/>
                <a:gd name="T49" fmla="*/ 0 h 1020"/>
                <a:gd name="T50" fmla="*/ 340 w 1219"/>
                <a:gd name="T51" fmla="*/ 141 h 1020"/>
                <a:gd name="T52" fmla="*/ 227 w 1219"/>
                <a:gd name="T53" fmla="*/ 198 h 1020"/>
                <a:gd name="T54" fmla="*/ 227 w 1219"/>
                <a:gd name="T55" fmla="*/ 255 h 1020"/>
                <a:gd name="T56" fmla="*/ 142 w 1219"/>
                <a:gd name="T57" fmla="*/ 340 h 1020"/>
                <a:gd name="T58" fmla="*/ 57 w 1219"/>
                <a:gd name="T59" fmla="*/ 368 h 1020"/>
                <a:gd name="T60" fmla="*/ 0 w 1219"/>
                <a:gd name="T61" fmla="*/ 481 h 1020"/>
                <a:gd name="T62" fmla="*/ 0 w 1219"/>
                <a:gd name="T63" fmla="*/ 595 h 1020"/>
                <a:gd name="T64" fmla="*/ 114 w 1219"/>
                <a:gd name="T65" fmla="*/ 652 h 1020"/>
                <a:gd name="T66" fmla="*/ 312 w 1219"/>
                <a:gd name="T67" fmla="*/ 737 h 1020"/>
                <a:gd name="T68" fmla="*/ 397 w 1219"/>
                <a:gd name="T69" fmla="*/ 907 h 1020"/>
                <a:gd name="T70" fmla="*/ 454 w 1219"/>
                <a:gd name="T71" fmla="*/ 793 h 1020"/>
                <a:gd name="T72" fmla="*/ 482 w 1219"/>
                <a:gd name="T73" fmla="*/ 850 h 1020"/>
                <a:gd name="T74" fmla="*/ 454 w 1219"/>
                <a:gd name="T75" fmla="*/ 907 h 1020"/>
                <a:gd name="T76" fmla="*/ 454 w 1219"/>
                <a:gd name="T77" fmla="*/ 963 h 1020"/>
                <a:gd name="T78" fmla="*/ 539 w 1219"/>
                <a:gd name="T79" fmla="*/ 992 h 1020"/>
                <a:gd name="T80" fmla="*/ 596 w 1219"/>
                <a:gd name="T81" fmla="*/ 992 h 1020"/>
                <a:gd name="T82" fmla="*/ 624 w 1219"/>
                <a:gd name="T83" fmla="*/ 1020 h 1020"/>
                <a:gd name="T84" fmla="*/ 681 w 1219"/>
                <a:gd name="T85" fmla="*/ 992 h 1020"/>
                <a:gd name="T86" fmla="*/ 681 w 1219"/>
                <a:gd name="T87" fmla="*/ 935 h 1020"/>
                <a:gd name="T88" fmla="*/ 766 w 1219"/>
                <a:gd name="T89" fmla="*/ 878 h 1020"/>
                <a:gd name="T90" fmla="*/ 907 w 1219"/>
                <a:gd name="T91" fmla="*/ 878 h 1020"/>
                <a:gd name="T92" fmla="*/ 936 w 1219"/>
                <a:gd name="T93" fmla="*/ 907 h 1020"/>
                <a:gd name="T94" fmla="*/ 992 w 1219"/>
                <a:gd name="T95" fmla="*/ 907 h 1020"/>
                <a:gd name="T96" fmla="*/ 1077 w 1219"/>
                <a:gd name="T97" fmla="*/ 992 h 1020"/>
                <a:gd name="T98" fmla="*/ 1134 w 1219"/>
                <a:gd name="T9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1020">
                  <a:moveTo>
                    <a:pt x="1134" y="1020"/>
                  </a:moveTo>
                  <a:lnTo>
                    <a:pt x="1219" y="963"/>
                  </a:lnTo>
                  <a:lnTo>
                    <a:pt x="1191" y="907"/>
                  </a:lnTo>
                  <a:lnTo>
                    <a:pt x="1163" y="822"/>
                  </a:lnTo>
                  <a:lnTo>
                    <a:pt x="1134" y="822"/>
                  </a:lnTo>
                  <a:lnTo>
                    <a:pt x="1163" y="765"/>
                  </a:lnTo>
                  <a:lnTo>
                    <a:pt x="1134" y="708"/>
                  </a:lnTo>
                  <a:lnTo>
                    <a:pt x="1134" y="652"/>
                  </a:lnTo>
                  <a:lnTo>
                    <a:pt x="1191" y="623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106" y="425"/>
                  </a:lnTo>
                  <a:lnTo>
                    <a:pt x="1049" y="453"/>
                  </a:lnTo>
                  <a:lnTo>
                    <a:pt x="1021" y="510"/>
                  </a:lnTo>
                  <a:lnTo>
                    <a:pt x="964" y="481"/>
                  </a:lnTo>
                  <a:lnTo>
                    <a:pt x="851" y="368"/>
                  </a:lnTo>
                  <a:lnTo>
                    <a:pt x="822" y="283"/>
                  </a:lnTo>
                  <a:lnTo>
                    <a:pt x="766" y="226"/>
                  </a:lnTo>
                  <a:lnTo>
                    <a:pt x="794" y="170"/>
                  </a:lnTo>
                  <a:lnTo>
                    <a:pt x="766" y="85"/>
                  </a:lnTo>
                  <a:lnTo>
                    <a:pt x="681" y="28"/>
                  </a:lnTo>
                  <a:lnTo>
                    <a:pt x="624" y="56"/>
                  </a:lnTo>
                  <a:lnTo>
                    <a:pt x="567" y="0"/>
                  </a:lnTo>
                  <a:lnTo>
                    <a:pt x="482" y="28"/>
                  </a:lnTo>
                  <a:lnTo>
                    <a:pt x="425" y="0"/>
                  </a:lnTo>
                  <a:lnTo>
                    <a:pt x="340" y="141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340"/>
                  </a:lnTo>
                  <a:lnTo>
                    <a:pt x="57" y="368"/>
                  </a:lnTo>
                  <a:lnTo>
                    <a:pt x="0" y="481"/>
                  </a:lnTo>
                  <a:lnTo>
                    <a:pt x="0" y="595"/>
                  </a:lnTo>
                  <a:lnTo>
                    <a:pt x="114" y="652"/>
                  </a:lnTo>
                  <a:lnTo>
                    <a:pt x="312" y="737"/>
                  </a:lnTo>
                  <a:lnTo>
                    <a:pt x="397" y="907"/>
                  </a:lnTo>
                  <a:lnTo>
                    <a:pt x="454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539" y="992"/>
                  </a:lnTo>
                  <a:lnTo>
                    <a:pt x="596" y="992"/>
                  </a:lnTo>
                  <a:lnTo>
                    <a:pt x="624" y="1020"/>
                  </a:lnTo>
                  <a:lnTo>
                    <a:pt x="681" y="992"/>
                  </a:lnTo>
                  <a:lnTo>
                    <a:pt x="681" y="935"/>
                  </a:lnTo>
                  <a:lnTo>
                    <a:pt x="766" y="878"/>
                  </a:lnTo>
                  <a:lnTo>
                    <a:pt x="907" y="878"/>
                  </a:lnTo>
                  <a:lnTo>
                    <a:pt x="936" y="907"/>
                  </a:lnTo>
                  <a:lnTo>
                    <a:pt x="992" y="907"/>
                  </a:lnTo>
                  <a:lnTo>
                    <a:pt x="1077" y="992"/>
                  </a:lnTo>
                  <a:lnTo>
                    <a:pt x="1134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F36FA25C-35B9-4056-B1EE-B8FB47987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5988"/>
              <a:ext cx="1616" cy="1729"/>
            </a:xfrm>
            <a:custGeom>
              <a:avLst/>
              <a:gdLst>
                <a:gd name="T0" fmla="*/ 737 w 1616"/>
                <a:gd name="T1" fmla="*/ 1616 h 1729"/>
                <a:gd name="T2" fmla="*/ 596 w 1616"/>
                <a:gd name="T3" fmla="*/ 1559 h 1729"/>
                <a:gd name="T4" fmla="*/ 539 w 1616"/>
                <a:gd name="T5" fmla="*/ 1446 h 1729"/>
                <a:gd name="T6" fmla="*/ 681 w 1616"/>
                <a:gd name="T7" fmla="*/ 1418 h 1729"/>
                <a:gd name="T8" fmla="*/ 822 w 1616"/>
                <a:gd name="T9" fmla="*/ 1248 h 1729"/>
                <a:gd name="T10" fmla="*/ 681 w 1616"/>
                <a:gd name="T11" fmla="*/ 1162 h 1729"/>
                <a:gd name="T12" fmla="*/ 454 w 1616"/>
                <a:gd name="T13" fmla="*/ 992 h 1729"/>
                <a:gd name="T14" fmla="*/ 284 w 1616"/>
                <a:gd name="T15" fmla="*/ 1021 h 1729"/>
                <a:gd name="T16" fmla="*/ 255 w 1616"/>
                <a:gd name="T17" fmla="*/ 794 h 1729"/>
                <a:gd name="T18" fmla="*/ 114 w 1616"/>
                <a:gd name="T19" fmla="*/ 681 h 1729"/>
                <a:gd name="T20" fmla="*/ 170 w 1616"/>
                <a:gd name="T21" fmla="*/ 595 h 1729"/>
                <a:gd name="T22" fmla="*/ 57 w 1616"/>
                <a:gd name="T23" fmla="*/ 425 h 1729"/>
                <a:gd name="T24" fmla="*/ 0 w 1616"/>
                <a:gd name="T25" fmla="*/ 369 h 1729"/>
                <a:gd name="T26" fmla="*/ 85 w 1616"/>
                <a:gd name="T27" fmla="*/ 227 h 1729"/>
                <a:gd name="T28" fmla="*/ 199 w 1616"/>
                <a:gd name="T29" fmla="*/ 170 h 1729"/>
                <a:gd name="T30" fmla="*/ 426 w 1616"/>
                <a:gd name="T31" fmla="*/ 28 h 1729"/>
                <a:gd name="T32" fmla="*/ 482 w 1616"/>
                <a:gd name="T33" fmla="*/ 170 h 1729"/>
                <a:gd name="T34" fmla="*/ 482 w 1616"/>
                <a:gd name="T35" fmla="*/ 255 h 1729"/>
                <a:gd name="T36" fmla="*/ 482 w 1616"/>
                <a:gd name="T37" fmla="*/ 397 h 1729"/>
                <a:gd name="T38" fmla="*/ 539 w 1616"/>
                <a:gd name="T39" fmla="*/ 454 h 1729"/>
                <a:gd name="T40" fmla="*/ 596 w 1616"/>
                <a:gd name="T41" fmla="*/ 595 h 1729"/>
                <a:gd name="T42" fmla="*/ 681 w 1616"/>
                <a:gd name="T43" fmla="*/ 652 h 1729"/>
                <a:gd name="T44" fmla="*/ 652 w 1616"/>
                <a:gd name="T45" fmla="*/ 766 h 1729"/>
                <a:gd name="T46" fmla="*/ 794 w 1616"/>
                <a:gd name="T47" fmla="*/ 851 h 1729"/>
                <a:gd name="T48" fmla="*/ 879 w 1616"/>
                <a:gd name="T49" fmla="*/ 964 h 1729"/>
                <a:gd name="T50" fmla="*/ 1049 w 1616"/>
                <a:gd name="T51" fmla="*/ 681 h 1729"/>
                <a:gd name="T52" fmla="*/ 1333 w 1616"/>
                <a:gd name="T53" fmla="*/ 737 h 1729"/>
                <a:gd name="T54" fmla="*/ 1503 w 1616"/>
                <a:gd name="T55" fmla="*/ 851 h 1729"/>
                <a:gd name="T56" fmla="*/ 1559 w 1616"/>
                <a:gd name="T57" fmla="*/ 992 h 1729"/>
                <a:gd name="T58" fmla="*/ 1616 w 1616"/>
                <a:gd name="T59" fmla="*/ 1106 h 1729"/>
                <a:gd name="T60" fmla="*/ 1503 w 1616"/>
                <a:gd name="T61" fmla="*/ 1219 h 1729"/>
                <a:gd name="T62" fmla="*/ 1418 w 1616"/>
                <a:gd name="T63" fmla="*/ 1333 h 1729"/>
                <a:gd name="T64" fmla="*/ 1304 w 1616"/>
                <a:gd name="T65" fmla="*/ 1304 h 1729"/>
                <a:gd name="T66" fmla="*/ 1191 w 1616"/>
                <a:gd name="T67" fmla="*/ 1361 h 1729"/>
                <a:gd name="T68" fmla="*/ 1163 w 1616"/>
                <a:gd name="T69" fmla="*/ 1418 h 1729"/>
                <a:gd name="T70" fmla="*/ 1134 w 1616"/>
                <a:gd name="T71" fmla="*/ 1503 h 1729"/>
                <a:gd name="T72" fmla="*/ 936 w 1616"/>
                <a:gd name="T73" fmla="*/ 1588 h 1729"/>
                <a:gd name="T74" fmla="*/ 794 w 1616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6" h="1729">
                  <a:moveTo>
                    <a:pt x="709" y="1701"/>
                  </a:moveTo>
                  <a:lnTo>
                    <a:pt x="737" y="1616"/>
                  </a:lnTo>
                  <a:lnTo>
                    <a:pt x="681" y="1531"/>
                  </a:lnTo>
                  <a:lnTo>
                    <a:pt x="596" y="1559"/>
                  </a:lnTo>
                  <a:lnTo>
                    <a:pt x="624" y="1503"/>
                  </a:lnTo>
                  <a:lnTo>
                    <a:pt x="539" y="1446"/>
                  </a:lnTo>
                  <a:lnTo>
                    <a:pt x="539" y="1389"/>
                  </a:lnTo>
                  <a:lnTo>
                    <a:pt x="681" y="1418"/>
                  </a:lnTo>
                  <a:lnTo>
                    <a:pt x="794" y="1333"/>
                  </a:lnTo>
                  <a:lnTo>
                    <a:pt x="822" y="1248"/>
                  </a:lnTo>
                  <a:lnTo>
                    <a:pt x="709" y="1248"/>
                  </a:lnTo>
                  <a:lnTo>
                    <a:pt x="681" y="1162"/>
                  </a:lnTo>
                  <a:lnTo>
                    <a:pt x="624" y="1134"/>
                  </a:lnTo>
                  <a:lnTo>
                    <a:pt x="454" y="992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55" y="936"/>
                  </a:lnTo>
                  <a:lnTo>
                    <a:pt x="255" y="794"/>
                  </a:lnTo>
                  <a:lnTo>
                    <a:pt x="199" y="851"/>
                  </a:lnTo>
                  <a:lnTo>
                    <a:pt x="114" y="681"/>
                  </a:lnTo>
                  <a:lnTo>
                    <a:pt x="199" y="652"/>
                  </a:lnTo>
                  <a:lnTo>
                    <a:pt x="170" y="595"/>
                  </a:lnTo>
                  <a:lnTo>
                    <a:pt x="85" y="567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69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142" y="170"/>
                  </a:lnTo>
                  <a:lnTo>
                    <a:pt x="199" y="170"/>
                  </a:lnTo>
                  <a:lnTo>
                    <a:pt x="369" y="0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426" y="227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39" y="454"/>
                  </a:lnTo>
                  <a:lnTo>
                    <a:pt x="652" y="539"/>
                  </a:lnTo>
                  <a:lnTo>
                    <a:pt x="596" y="595"/>
                  </a:lnTo>
                  <a:lnTo>
                    <a:pt x="596" y="652"/>
                  </a:lnTo>
                  <a:lnTo>
                    <a:pt x="681" y="652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766" y="822"/>
                  </a:lnTo>
                  <a:lnTo>
                    <a:pt x="794" y="851"/>
                  </a:lnTo>
                  <a:lnTo>
                    <a:pt x="766" y="907"/>
                  </a:lnTo>
                  <a:lnTo>
                    <a:pt x="879" y="964"/>
                  </a:lnTo>
                  <a:lnTo>
                    <a:pt x="1021" y="709"/>
                  </a:lnTo>
                  <a:lnTo>
                    <a:pt x="1049" y="681"/>
                  </a:lnTo>
                  <a:lnTo>
                    <a:pt x="1219" y="822"/>
                  </a:lnTo>
                  <a:lnTo>
                    <a:pt x="1333" y="737"/>
                  </a:lnTo>
                  <a:lnTo>
                    <a:pt x="1446" y="766"/>
                  </a:lnTo>
                  <a:lnTo>
                    <a:pt x="1503" y="851"/>
                  </a:lnTo>
                  <a:lnTo>
                    <a:pt x="1503" y="936"/>
                  </a:lnTo>
                  <a:lnTo>
                    <a:pt x="1559" y="992"/>
                  </a:lnTo>
                  <a:lnTo>
                    <a:pt x="1531" y="1049"/>
                  </a:lnTo>
                  <a:lnTo>
                    <a:pt x="1616" y="1106"/>
                  </a:lnTo>
                  <a:lnTo>
                    <a:pt x="1531" y="1219"/>
                  </a:lnTo>
                  <a:lnTo>
                    <a:pt x="1503" y="1219"/>
                  </a:lnTo>
                  <a:lnTo>
                    <a:pt x="1418" y="1276"/>
                  </a:lnTo>
                  <a:lnTo>
                    <a:pt x="1418" y="1333"/>
                  </a:lnTo>
                  <a:lnTo>
                    <a:pt x="1361" y="1361"/>
                  </a:lnTo>
                  <a:lnTo>
                    <a:pt x="1304" y="1304"/>
                  </a:lnTo>
                  <a:lnTo>
                    <a:pt x="1248" y="1361"/>
                  </a:lnTo>
                  <a:lnTo>
                    <a:pt x="1191" y="1361"/>
                  </a:lnTo>
                  <a:lnTo>
                    <a:pt x="1219" y="1418"/>
                  </a:lnTo>
                  <a:lnTo>
                    <a:pt x="1163" y="1418"/>
                  </a:lnTo>
                  <a:lnTo>
                    <a:pt x="1163" y="1474"/>
                  </a:lnTo>
                  <a:lnTo>
                    <a:pt x="1134" y="1503"/>
                  </a:lnTo>
                  <a:lnTo>
                    <a:pt x="1049" y="1503"/>
                  </a:lnTo>
                  <a:lnTo>
                    <a:pt x="936" y="1588"/>
                  </a:lnTo>
                  <a:lnTo>
                    <a:pt x="851" y="1616"/>
                  </a:lnTo>
                  <a:lnTo>
                    <a:pt x="794" y="1729"/>
                  </a:lnTo>
                  <a:lnTo>
                    <a:pt x="709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9DAE3027-14D2-43DB-83ED-A701FF0BD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1622"/>
              <a:ext cx="1332" cy="1446"/>
            </a:xfrm>
            <a:custGeom>
              <a:avLst/>
              <a:gdLst>
                <a:gd name="T0" fmla="*/ 198 w 1332"/>
                <a:gd name="T1" fmla="*/ 1446 h 1446"/>
                <a:gd name="T2" fmla="*/ 312 w 1332"/>
                <a:gd name="T3" fmla="*/ 1446 h 1446"/>
                <a:gd name="T4" fmla="*/ 340 w 1332"/>
                <a:gd name="T5" fmla="*/ 1333 h 1446"/>
                <a:gd name="T6" fmla="*/ 425 w 1332"/>
                <a:gd name="T7" fmla="*/ 1304 h 1446"/>
                <a:gd name="T8" fmla="*/ 425 w 1332"/>
                <a:gd name="T9" fmla="*/ 1219 h 1446"/>
                <a:gd name="T10" fmla="*/ 453 w 1332"/>
                <a:gd name="T11" fmla="*/ 1191 h 1446"/>
                <a:gd name="T12" fmla="*/ 453 w 1332"/>
                <a:gd name="T13" fmla="*/ 1106 h 1446"/>
                <a:gd name="T14" fmla="*/ 538 w 1332"/>
                <a:gd name="T15" fmla="*/ 1049 h 1446"/>
                <a:gd name="T16" fmla="*/ 595 w 1332"/>
                <a:gd name="T17" fmla="*/ 1134 h 1446"/>
                <a:gd name="T18" fmla="*/ 765 w 1332"/>
                <a:gd name="T19" fmla="*/ 1078 h 1446"/>
                <a:gd name="T20" fmla="*/ 794 w 1332"/>
                <a:gd name="T21" fmla="*/ 993 h 1446"/>
                <a:gd name="T22" fmla="*/ 765 w 1332"/>
                <a:gd name="T23" fmla="*/ 964 h 1446"/>
                <a:gd name="T24" fmla="*/ 822 w 1332"/>
                <a:gd name="T25" fmla="*/ 936 h 1446"/>
                <a:gd name="T26" fmla="*/ 935 w 1332"/>
                <a:gd name="T27" fmla="*/ 993 h 1446"/>
                <a:gd name="T28" fmla="*/ 992 w 1332"/>
                <a:gd name="T29" fmla="*/ 993 h 1446"/>
                <a:gd name="T30" fmla="*/ 1077 w 1332"/>
                <a:gd name="T31" fmla="*/ 964 h 1446"/>
                <a:gd name="T32" fmla="*/ 1049 w 1332"/>
                <a:gd name="T33" fmla="*/ 851 h 1446"/>
                <a:gd name="T34" fmla="*/ 1134 w 1332"/>
                <a:gd name="T35" fmla="*/ 822 h 1446"/>
                <a:gd name="T36" fmla="*/ 1190 w 1332"/>
                <a:gd name="T37" fmla="*/ 851 h 1446"/>
                <a:gd name="T38" fmla="*/ 1219 w 1332"/>
                <a:gd name="T39" fmla="*/ 794 h 1446"/>
                <a:gd name="T40" fmla="*/ 1275 w 1332"/>
                <a:gd name="T41" fmla="*/ 794 h 1446"/>
                <a:gd name="T42" fmla="*/ 1275 w 1332"/>
                <a:gd name="T43" fmla="*/ 737 h 1446"/>
                <a:gd name="T44" fmla="*/ 1304 w 1332"/>
                <a:gd name="T45" fmla="*/ 709 h 1446"/>
                <a:gd name="T46" fmla="*/ 1332 w 1332"/>
                <a:gd name="T47" fmla="*/ 652 h 1446"/>
                <a:gd name="T48" fmla="*/ 1304 w 1332"/>
                <a:gd name="T49" fmla="*/ 624 h 1446"/>
                <a:gd name="T50" fmla="*/ 1219 w 1332"/>
                <a:gd name="T51" fmla="*/ 652 h 1446"/>
                <a:gd name="T52" fmla="*/ 1162 w 1332"/>
                <a:gd name="T53" fmla="*/ 539 h 1446"/>
                <a:gd name="T54" fmla="*/ 1247 w 1332"/>
                <a:gd name="T55" fmla="*/ 312 h 1446"/>
                <a:gd name="T56" fmla="*/ 1190 w 1332"/>
                <a:gd name="T57" fmla="*/ 284 h 1446"/>
                <a:gd name="T58" fmla="*/ 1162 w 1332"/>
                <a:gd name="T59" fmla="*/ 227 h 1446"/>
                <a:gd name="T60" fmla="*/ 1162 w 1332"/>
                <a:gd name="T61" fmla="*/ 142 h 1446"/>
                <a:gd name="T62" fmla="*/ 1105 w 1332"/>
                <a:gd name="T63" fmla="*/ 85 h 1446"/>
                <a:gd name="T64" fmla="*/ 992 w 1332"/>
                <a:gd name="T65" fmla="*/ 170 h 1446"/>
                <a:gd name="T66" fmla="*/ 992 w 1332"/>
                <a:gd name="T67" fmla="*/ 199 h 1446"/>
                <a:gd name="T68" fmla="*/ 879 w 1332"/>
                <a:gd name="T69" fmla="*/ 199 h 1446"/>
                <a:gd name="T70" fmla="*/ 850 w 1332"/>
                <a:gd name="T71" fmla="*/ 227 h 1446"/>
                <a:gd name="T72" fmla="*/ 822 w 1332"/>
                <a:gd name="T73" fmla="*/ 142 h 1446"/>
                <a:gd name="T74" fmla="*/ 595 w 1332"/>
                <a:gd name="T75" fmla="*/ 0 h 1446"/>
                <a:gd name="T76" fmla="*/ 595 w 1332"/>
                <a:gd name="T77" fmla="*/ 114 h 1446"/>
                <a:gd name="T78" fmla="*/ 538 w 1332"/>
                <a:gd name="T79" fmla="*/ 199 h 1446"/>
                <a:gd name="T80" fmla="*/ 595 w 1332"/>
                <a:gd name="T81" fmla="*/ 340 h 1446"/>
                <a:gd name="T82" fmla="*/ 567 w 1332"/>
                <a:gd name="T83" fmla="*/ 369 h 1446"/>
                <a:gd name="T84" fmla="*/ 510 w 1332"/>
                <a:gd name="T85" fmla="*/ 340 h 1446"/>
                <a:gd name="T86" fmla="*/ 368 w 1332"/>
                <a:gd name="T87" fmla="*/ 454 h 1446"/>
                <a:gd name="T88" fmla="*/ 340 w 1332"/>
                <a:gd name="T89" fmla="*/ 567 h 1446"/>
                <a:gd name="T90" fmla="*/ 425 w 1332"/>
                <a:gd name="T91" fmla="*/ 624 h 1446"/>
                <a:gd name="T92" fmla="*/ 368 w 1332"/>
                <a:gd name="T93" fmla="*/ 681 h 1446"/>
                <a:gd name="T94" fmla="*/ 312 w 1332"/>
                <a:gd name="T95" fmla="*/ 681 h 1446"/>
                <a:gd name="T96" fmla="*/ 198 w 1332"/>
                <a:gd name="T97" fmla="*/ 794 h 1446"/>
                <a:gd name="T98" fmla="*/ 255 w 1332"/>
                <a:gd name="T99" fmla="*/ 879 h 1446"/>
                <a:gd name="T100" fmla="*/ 255 w 1332"/>
                <a:gd name="T101" fmla="*/ 936 h 1446"/>
                <a:gd name="T102" fmla="*/ 198 w 1332"/>
                <a:gd name="T103" fmla="*/ 964 h 1446"/>
                <a:gd name="T104" fmla="*/ 170 w 1332"/>
                <a:gd name="T105" fmla="*/ 1049 h 1446"/>
                <a:gd name="T106" fmla="*/ 85 w 1332"/>
                <a:gd name="T107" fmla="*/ 1106 h 1446"/>
                <a:gd name="T108" fmla="*/ 56 w 1332"/>
                <a:gd name="T109" fmla="*/ 1191 h 1446"/>
                <a:gd name="T110" fmla="*/ 0 w 1332"/>
                <a:gd name="T111" fmla="*/ 1219 h 1446"/>
                <a:gd name="T112" fmla="*/ 28 w 1332"/>
                <a:gd name="T113" fmla="*/ 1304 h 1446"/>
                <a:gd name="T114" fmla="*/ 113 w 1332"/>
                <a:gd name="T115" fmla="*/ 1333 h 1446"/>
                <a:gd name="T116" fmla="*/ 198 w 1332"/>
                <a:gd name="T11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2" h="1446">
                  <a:moveTo>
                    <a:pt x="198" y="1446"/>
                  </a:moveTo>
                  <a:lnTo>
                    <a:pt x="312" y="1446"/>
                  </a:lnTo>
                  <a:lnTo>
                    <a:pt x="340" y="1333"/>
                  </a:lnTo>
                  <a:lnTo>
                    <a:pt x="425" y="1304"/>
                  </a:lnTo>
                  <a:lnTo>
                    <a:pt x="425" y="1219"/>
                  </a:lnTo>
                  <a:lnTo>
                    <a:pt x="453" y="1191"/>
                  </a:lnTo>
                  <a:lnTo>
                    <a:pt x="453" y="1106"/>
                  </a:lnTo>
                  <a:lnTo>
                    <a:pt x="538" y="1049"/>
                  </a:lnTo>
                  <a:lnTo>
                    <a:pt x="595" y="1134"/>
                  </a:lnTo>
                  <a:lnTo>
                    <a:pt x="765" y="1078"/>
                  </a:lnTo>
                  <a:lnTo>
                    <a:pt x="794" y="993"/>
                  </a:lnTo>
                  <a:lnTo>
                    <a:pt x="765" y="964"/>
                  </a:lnTo>
                  <a:lnTo>
                    <a:pt x="822" y="936"/>
                  </a:lnTo>
                  <a:lnTo>
                    <a:pt x="935" y="993"/>
                  </a:lnTo>
                  <a:lnTo>
                    <a:pt x="992" y="993"/>
                  </a:lnTo>
                  <a:lnTo>
                    <a:pt x="1077" y="964"/>
                  </a:lnTo>
                  <a:lnTo>
                    <a:pt x="1049" y="851"/>
                  </a:lnTo>
                  <a:lnTo>
                    <a:pt x="1134" y="822"/>
                  </a:lnTo>
                  <a:lnTo>
                    <a:pt x="1190" y="851"/>
                  </a:lnTo>
                  <a:lnTo>
                    <a:pt x="1219" y="794"/>
                  </a:lnTo>
                  <a:lnTo>
                    <a:pt x="1275" y="794"/>
                  </a:lnTo>
                  <a:lnTo>
                    <a:pt x="1275" y="737"/>
                  </a:lnTo>
                  <a:lnTo>
                    <a:pt x="1304" y="709"/>
                  </a:lnTo>
                  <a:lnTo>
                    <a:pt x="1332" y="652"/>
                  </a:lnTo>
                  <a:lnTo>
                    <a:pt x="1304" y="624"/>
                  </a:lnTo>
                  <a:lnTo>
                    <a:pt x="1219" y="652"/>
                  </a:lnTo>
                  <a:lnTo>
                    <a:pt x="1162" y="539"/>
                  </a:lnTo>
                  <a:lnTo>
                    <a:pt x="1247" y="312"/>
                  </a:lnTo>
                  <a:lnTo>
                    <a:pt x="1190" y="284"/>
                  </a:lnTo>
                  <a:lnTo>
                    <a:pt x="1162" y="227"/>
                  </a:lnTo>
                  <a:lnTo>
                    <a:pt x="1162" y="142"/>
                  </a:lnTo>
                  <a:lnTo>
                    <a:pt x="1105" y="85"/>
                  </a:lnTo>
                  <a:lnTo>
                    <a:pt x="992" y="170"/>
                  </a:lnTo>
                  <a:lnTo>
                    <a:pt x="992" y="199"/>
                  </a:lnTo>
                  <a:lnTo>
                    <a:pt x="879" y="199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595" y="0"/>
                  </a:lnTo>
                  <a:lnTo>
                    <a:pt x="595" y="114"/>
                  </a:lnTo>
                  <a:lnTo>
                    <a:pt x="538" y="199"/>
                  </a:lnTo>
                  <a:lnTo>
                    <a:pt x="595" y="340"/>
                  </a:lnTo>
                  <a:lnTo>
                    <a:pt x="567" y="369"/>
                  </a:lnTo>
                  <a:lnTo>
                    <a:pt x="510" y="340"/>
                  </a:lnTo>
                  <a:lnTo>
                    <a:pt x="368" y="454"/>
                  </a:lnTo>
                  <a:lnTo>
                    <a:pt x="340" y="567"/>
                  </a:lnTo>
                  <a:lnTo>
                    <a:pt x="425" y="624"/>
                  </a:lnTo>
                  <a:lnTo>
                    <a:pt x="368" y="681"/>
                  </a:lnTo>
                  <a:lnTo>
                    <a:pt x="312" y="681"/>
                  </a:lnTo>
                  <a:lnTo>
                    <a:pt x="198" y="794"/>
                  </a:lnTo>
                  <a:lnTo>
                    <a:pt x="255" y="879"/>
                  </a:lnTo>
                  <a:lnTo>
                    <a:pt x="255" y="936"/>
                  </a:lnTo>
                  <a:lnTo>
                    <a:pt x="198" y="964"/>
                  </a:lnTo>
                  <a:lnTo>
                    <a:pt x="170" y="1049"/>
                  </a:lnTo>
                  <a:lnTo>
                    <a:pt x="85" y="1106"/>
                  </a:lnTo>
                  <a:lnTo>
                    <a:pt x="56" y="1191"/>
                  </a:lnTo>
                  <a:lnTo>
                    <a:pt x="0" y="1219"/>
                  </a:lnTo>
                  <a:lnTo>
                    <a:pt x="28" y="1304"/>
                  </a:lnTo>
                  <a:lnTo>
                    <a:pt x="113" y="1333"/>
                  </a:lnTo>
                  <a:lnTo>
                    <a:pt x="198" y="144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9782FE98-C5F9-4FF3-BC62-91C9B688B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914"/>
              <a:ext cx="1417" cy="1615"/>
            </a:xfrm>
            <a:custGeom>
              <a:avLst/>
              <a:gdLst>
                <a:gd name="T0" fmla="*/ 85 w 1417"/>
                <a:gd name="T1" fmla="*/ 1502 h 1615"/>
                <a:gd name="T2" fmla="*/ 141 w 1417"/>
                <a:gd name="T3" fmla="*/ 1445 h 1615"/>
                <a:gd name="T4" fmla="*/ 198 w 1417"/>
                <a:gd name="T5" fmla="*/ 1360 h 1615"/>
                <a:gd name="T6" fmla="*/ 85 w 1417"/>
                <a:gd name="T7" fmla="*/ 1360 h 1615"/>
                <a:gd name="T8" fmla="*/ 113 w 1417"/>
                <a:gd name="T9" fmla="*/ 1020 h 1615"/>
                <a:gd name="T10" fmla="*/ 227 w 1417"/>
                <a:gd name="T11" fmla="*/ 1020 h 1615"/>
                <a:gd name="T12" fmla="*/ 312 w 1417"/>
                <a:gd name="T13" fmla="*/ 907 h 1615"/>
                <a:gd name="T14" fmla="*/ 113 w 1417"/>
                <a:gd name="T15" fmla="*/ 708 h 1615"/>
                <a:gd name="T16" fmla="*/ 0 w 1417"/>
                <a:gd name="T17" fmla="*/ 737 h 1615"/>
                <a:gd name="T18" fmla="*/ 85 w 1417"/>
                <a:gd name="T19" fmla="*/ 425 h 1615"/>
                <a:gd name="T20" fmla="*/ 482 w 1417"/>
                <a:gd name="T21" fmla="*/ 141 h 1615"/>
                <a:gd name="T22" fmla="*/ 567 w 1417"/>
                <a:gd name="T23" fmla="*/ 56 h 1615"/>
                <a:gd name="T24" fmla="*/ 680 w 1417"/>
                <a:gd name="T25" fmla="*/ 113 h 1615"/>
                <a:gd name="T26" fmla="*/ 680 w 1417"/>
                <a:gd name="T27" fmla="*/ 226 h 1615"/>
                <a:gd name="T28" fmla="*/ 737 w 1417"/>
                <a:gd name="T29" fmla="*/ 283 h 1615"/>
                <a:gd name="T30" fmla="*/ 765 w 1417"/>
                <a:gd name="T31" fmla="*/ 396 h 1615"/>
                <a:gd name="T32" fmla="*/ 1219 w 1417"/>
                <a:gd name="T33" fmla="*/ 481 h 1615"/>
                <a:gd name="T34" fmla="*/ 1275 w 1417"/>
                <a:gd name="T35" fmla="*/ 396 h 1615"/>
                <a:gd name="T36" fmla="*/ 1389 w 1417"/>
                <a:gd name="T37" fmla="*/ 396 h 1615"/>
                <a:gd name="T38" fmla="*/ 1304 w 1417"/>
                <a:gd name="T39" fmla="*/ 538 h 1615"/>
                <a:gd name="T40" fmla="*/ 1219 w 1417"/>
                <a:gd name="T41" fmla="*/ 822 h 1615"/>
                <a:gd name="T42" fmla="*/ 1304 w 1417"/>
                <a:gd name="T43" fmla="*/ 963 h 1615"/>
                <a:gd name="T44" fmla="*/ 1389 w 1417"/>
                <a:gd name="T45" fmla="*/ 1134 h 1615"/>
                <a:gd name="T46" fmla="*/ 1389 w 1417"/>
                <a:gd name="T47" fmla="*/ 1219 h 1615"/>
                <a:gd name="T48" fmla="*/ 1247 w 1417"/>
                <a:gd name="T49" fmla="*/ 1304 h 1615"/>
                <a:gd name="T50" fmla="*/ 1162 w 1417"/>
                <a:gd name="T51" fmla="*/ 1389 h 1615"/>
                <a:gd name="T52" fmla="*/ 1077 w 1417"/>
                <a:gd name="T53" fmla="*/ 1417 h 1615"/>
                <a:gd name="T54" fmla="*/ 964 w 1417"/>
                <a:gd name="T55" fmla="*/ 1275 h 1615"/>
                <a:gd name="T56" fmla="*/ 879 w 1417"/>
                <a:gd name="T57" fmla="*/ 1190 h 1615"/>
                <a:gd name="T58" fmla="*/ 737 w 1417"/>
                <a:gd name="T59" fmla="*/ 1247 h 1615"/>
                <a:gd name="T60" fmla="*/ 397 w 1417"/>
                <a:gd name="T61" fmla="*/ 1445 h 1615"/>
                <a:gd name="T62" fmla="*/ 312 w 1417"/>
                <a:gd name="T63" fmla="*/ 1530 h 1615"/>
                <a:gd name="T64" fmla="*/ 198 w 1417"/>
                <a:gd name="T65" fmla="*/ 1587 h 1615"/>
                <a:gd name="T66" fmla="*/ 56 w 1417"/>
                <a:gd name="T67" fmla="*/ 1559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615">
                  <a:moveTo>
                    <a:pt x="56" y="1559"/>
                  </a:moveTo>
                  <a:lnTo>
                    <a:pt x="85" y="1502"/>
                  </a:lnTo>
                  <a:lnTo>
                    <a:pt x="141" y="1502"/>
                  </a:lnTo>
                  <a:lnTo>
                    <a:pt x="141" y="1445"/>
                  </a:lnTo>
                  <a:lnTo>
                    <a:pt x="170" y="1417"/>
                  </a:lnTo>
                  <a:lnTo>
                    <a:pt x="198" y="1360"/>
                  </a:lnTo>
                  <a:lnTo>
                    <a:pt x="170" y="1332"/>
                  </a:lnTo>
                  <a:lnTo>
                    <a:pt x="85" y="1360"/>
                  </a:lnTo>
                  <a:lnTo>
                    <a:pt x="28" y="1219"/>
                  </a:lnTo>
                  <a:lnTo>
                    <a:pt x="113" y="1020"/>
                  </a:lnTo>
                  <a:lnTo>
                    <a:pt x="198" y="992"/>
                  </a:lnTo>
                  <a:lnTo>
                    <a:pt x="227" y="1020"/>
                  </a:lnTo>
                  <a:lnTo>
                    <a:pt x="312" y="1020"/>
                  </a:lnTo>
                  <a:lnTo>
                    <a:pt x="312" y="907"/>
                  </a:lnTo>
                  <a:lnTo>
                    <a:pt x="368" y="765"/>
                  </a:lnTo>
                  <a:lnTo>
                    <a:pt x="113" y="708"/>
                  </a:lnTo>
                  <a:lnTo>
                    <a:pt x="56" y="765"/>
                  </a:lnTo>
                  <a:lnTo>
                    <a:pt x="0" y="737"/>
                  </a:lnTo>
                  <a:lnTo>
                    <a:pt x="0" y="652"/>
                  </a:lnTo>
                  <a:lnTo>
                    <a:pt x="85" y="425"/>
                  </a:lnTo>
                  <a:lnTo>
                    <a:pt x="340" y="28"/>
                  </a:lnTo>
                  <a:lnTo>
                    <a:pt x="482" y="141"/>
                  </a:lnTo>
                  <a:lnTo>
                    <a:pt x="538" y="141"/>
                  </a:lnTo>
                  <a:lnTo>
                    <a:pt x="567" y="56"/>
                  </a:lnTo>
                  <a:lnTo>
                    <a:pt x="623" y="0"/>
                  </a:lnTo>
                  <a:lnTo>
                    <a:pt x="680" y="113"/>
                  </a:lnTo>
                  <a:lnTo>
                    <a:pt x="623" y="141"/>
                  </a:lnTo>
                  <a:lnTo>
                    <a:pt x="680" y="226"/>
                  </a:lnTo>
                  <a:lnTo>
                    <a:pt x="737" y="198"/>
                  </a:lnTo>
                  <a:lnTo>
                    <a:pt x="737" y="283"/>
                  </a:lnTo>
                  <a:lnTo>
                    <a:pt x="793" y="368"/>
                  </a:lnTo>
                  <a:lnTo>
                    <a:pt x="765" y="396"/>
                  </a:lnTo>
                  <a:lnTo>
                    <a:pt x="1049" y="538"/>
                  </a:lnTo>
                  <a:lnTo>
                    <a:pt x="1219" y="481"/>
                  </a:lnTo>
                  <a:lnTo>
                    <a:pt x="1219" y="396"/>
                  </a:lnTo>
                  <a:lnTo>
                    <a:pt x="1275" y="396"/>
                  </a:lnTo>
                  <a:lnTo>
                    <a:pt x="1332" y="368"/>
                  </a:lnTo>
                  <a:lnTo>
                    <a:pt x="1389" y="396"/>
                  </a:lnTo>
                  <a:lnTo>
                    <a:pt x="1389" y="481"/>
                  </a:lnTo>
                  <a:lnTo>
                    <a:pt x="1304" y="538"/>
                  </a:lnTo>
                  <a:lnTo>
                    <a:pt x="1275" y="652"/>
                  </a:lnTo>
                  <a:lnTo>
                    <a:pt x="1219" y="822"/>
                  </a:lnTo>
                  <a:lnTo>
                    <a:pt x="1275" y="850"/>
                  </a:lnTo>
                  <a:lnTo>
                    <a:pt x="1304" y="963"/>
                  </a:lnTo>
                  <a:lnTo>
                    <a:pt x="1360" y="992"/>
                  </a:lnTo>
                  <a:lnTo>
                    <a:pt x="1389" y="1134"/>
                  </a:lnTo>
                  <a:lnTo>
                    <a:pt x="1417" y="1162"/>
                  </a:lnTo>
                  <a:lnTo>
                    <a:pt x="1389" y="1219"/>
                  </a:lnTo>
                  <a:lnTo>
                    <a:pt x="1332" y="1304"/>
                  </a:lnTo>
                  <a:lnTo>
                    <a:pt x="1247" y="1304"/>
                  </a:lnTo>
                  <a:lnTo>
                    <a:pt x="1247" y="1389"/>
                  </a:lnTo>
                  <a:lnTo>
                    <a:pt x="1162" y="1389"/>
                  </a:lnTo>
                  <a:lnTo>
                    <a:pt x="1105" y="1360"/>
                  </a:lnTo>
                  <a:lnTo>
                    <a:pt x="1077" y="1417"/>
                  </a:lnTo>
                  <a:lnTo>
                    <a:pt x="992" y="1389"/>
                  </a:lnTo>
                  <a:lnTo>
                    <a:pt x="964" y="1275"/>
                  </a:lnTo>
                  <a:lnTo>
                    <a:pt x="907" y="1247"/>
                  </a:lnTo>
                  <a:lnTo>
                    <a:pt x="879" y="1190"/>
                  </a:lnTo>
                  <a:lnTo>
                    <a:pt x="793" y="1190"/>
                  </a:lnTo>
                  <a:lnTo>
                    <a:pt x="737" y="1247"/>
                  </a:lnTo>
                  <a:lnTo>
                    <a:pt x="482" y="1275"/>
                  </a:lnTo>
                  <a:lnTo>
                    <a:pt x="397" y="1445"/>
                  </a:lnTo>
                  <a:lnTo>
                    <a:pt x="453" y="1502"/>
                  </a:lnTo>
                  <a:lnTo>
                    <a:pt x="312" y="1530"/>
                  </a:lnTo>
                  <a:lnTo>
                    <a:pt x="227" y="1615"/>
                  </a:lnTo>
                  <a:lnTo>
                    <a:pt x="198" y="1587"/>
                  </a:lnTo>
                  <a:lnTo>
                    <a:pt x="113" y="1587"/>
                  </a:lnTo>
                  <a:lnTo>
                    <a:pt x="56" y="155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E2BEB1B0-8E1B-4BF0-9874-B96A7CAD6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622"/>
              <a:ext cx="397" cy="312"/>
            </a:xfrm>
            <a:custGeom>
              <a:avLst/>
              <a:gdLst>
                <a:gd name="T0" fmla="*/ 0 w 397"/>
                <a:gd name="T1" fmla="*/ 85 h 312"/>
                <a:gd name="T2" fmla="*/ 29 w 397"/>
                <a:gd name="T3" fmla="*/ 29 h 312"/>
                <a:gd name="T4" fmla="*/ 85 w 397"/>
                <a:gd name="T5" fmla="*/ 57 h 312"/>
                <a:gd name="T6" fmla="*/ 142 w 397"/>
                <a:gd name="T7" fmla="*/ 0 h 312"/>
                <a:gd name="T8" fmla="*/ 397 w 397"/>
                <a:gd name="T9" fmla="*/ 57 h 312"/>
                <a:gd name="T10" fmla="*/ 341 w 397"/>
                <a:gd name="T11" fmla="*/ 199 h 312"/>
                <a:gd name="T12" fmla="*/ 341 w 397"/>
                <a:gd name="T13" fmla="*/ 312 h 312"/>
                <a:gd name="T14" fmla="*/ 256 w 397"/>
                <a:gd name="T15" fmla="*/ 312 h 312"/>
                <a:gd name="T16" fmla="*/ 227 w 397"/>
                <a:gd name="T17" fmla="*/ 284 h 312"/>
                <a:gd name="T18" fmla="*/ 142 w 397"/>
                <a:gd name="T19" fmla="*/ 312 h 312"/>
                <a:gd name="T20" fmla="*/ 85 w 397"/>
                <a:gd name="T21" fmla="*/ 284 h 312"/>
                <a:gd name="T22" fmla="*/ 57 w 397"/>
                <a:gd name="T23" fmla="*/ 227 h 312"/>
                <a:gd name="T24" fmla="*/ 57 w 397"/>
                <a:gd name="T25" fmla="*/ 142 h 312"/>
                <a:gd name="T26" fmla="*/ 0 w 397"/>
                <a:gd name="T27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12">
                  <a:moveTo>
                    <a:pt x="0" y="85"/>
                  </a:moveTo>
                  <a:lnTo>
                    <a:pt x="29" y="29"/>
                  </a:lnTo>
                  <a:lnTo>
                    <a:pt x="85" y="57"/>
                  </a:lnTo>
                  <a:lnTo>
                    <a:pt x="142" y="0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341" y="312"/>
                  </a:lnTo>
                  <a:lnTo>
                    <a:pt x="256" y="312"/>
                  </a:lnTo>
                  <a:lnTo>
                    <a:pt x="227" y="284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6D32EB73-0FCD-4AD5-91BF-CD71B62DF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197"/>
              <a:ext cx="681" cy="652"/>
            </a:xfrm>
            <a:custGeom>
              <a:avLst/>
              <a:gdLst>
                <a:gd name="T0" fmla="*/ 681 w 681"/>
                <a:gd name="T1" fmla="*/ 142 h 652"/>
                <a:gd name="T2" fmla="*/ 596 w 681"/>
                <a:gd name="T3" fmla="*/ 369 h 652"/>
                <a:gd name="T4" fmla="*/ 596 w 681"/>
                <a:gd name="T5" fmla="*/ 454 h 652"/>
                <a:gd name="T6" fmla="*/ 567 w 681"/>
                <a:gd name="T7" fmla="*/ 510 h 652"/>
                <a:gd name="T8" fmla="*/ 454 w 681"/>
                <a:gd name="T9" fmla="*/ 595 h 652"/>
                <a:gd name="T10" fmla="*/ 454 w 681"/>
                <a:gd name="T11" fmla="*/ 624 h 652"/>
                <a:gd name="T12" fmla="*/ 341 w 681"/>
                <a:gd name="T13" fmla="*/ 624 h 652"/>
                <a:gd name="T14" fmla="*/ 312 w 681"/>
                <a:gd name="T15" fmla="*/ 652 h 652"/>
                <a:gd name="T16" fmla="*/ 284 w 681"/>
                <a:gd name="T17" fmla="*/ 567 h 652"/>
                <a:gd name="T18" fmla="*/ 57 w 681"/>
                <a:gd name="T19" fmla="*/ 425 h 652"/>
                <a:gd name="T20" fmla="*/ 57 w 681"/>
                <a:gd name="T21" fmla="*/ 312 h 652"/>
                <a:gd name="T22" fmla="*/ 0 w 681"/>
                <a:gd name="T23" fmla="*/ 227 h 652"/>
                <a:gd name="T24" fmla="*/ 57 w 681"/>
                <a:gd name="T25" fmla="*/ 113 h 652"/>
                <a:gd name="T26" fmla="*/ 57 w 681"/>
                <a:gd name="T27" fmla="*/ 0 h 652"/>
                <a:gd name="T28" fmla="*/ 284 w 681"/>
                <a:gd name="T29" fmla="*/ 28 h 652"/>
                <a:gd name="T30" fmla="*/ 284 w 681"/>
                <a:gd name="T31" fmla="*/ 85 h 652"/>
                <a:gd name="T32" fmla="*/ 369 w 681"/>
                <a:gd name="T33" fmla="*/ 113 h 652"/>
                <a:gd name="T34" fmla="*/ 397 w 681"/>
                <a:gd name="T35" fmla="*/ 85 h 652"/>
                <a:gd name="T36" fmla="*/ 539 w 681"/>
                <a:gd name="T37" fmla="*/ 170 h 652"/>
                <a:gd name="T38" fmla="*/ 624 w 681"/>
                <a:gd name="T39" fmla="*/ 113 h 652"/>
                <a:gd name="T40" fmla="*/ 681 w 681"/>
                <a:gd name="T41" fmla="*/ 14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52">
                  <a:moveTo>
                    <a:pt x="681" y="142"/>
                  </a:moveTo>
                  <a:lnTo>
                    <a:pt x="596" y="369"/>
                  </a:lnTo>
                  <a:lnTo>
                    <a:pt x="596" y="454"/>
                  </a:lnTo>
                  <a:lnTo>
                    <a:pt x="567" y="510"/>
                  </a:lnTo>
                  <a:lnTo>
                    <a:pt x="454" y="595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567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0" y="227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28"/>
                  </a:lnTo>
                  <a:lnTo>
                    <a:pt x="284" y="85"/>
                  </a:lnTo>
                  <a:lnTo>
                    <a:pt x="369" y="113"/>
                  </a:lnTo>
                  <a:lnTo>
                    <a:pt x="397" y="85"/>
                  </a:lnTo>
                  <a:lnTo>
                    <a:pt x="539" y="170"/>
                  </a:lnTo>
                  <a:lnTo>
                    <a:pt x="624" y="113"/>
                  </a:lnTo>
                  <a:lnTo>
                    <a:pt x="681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91C6E65E-B017-4F5C-98C6-5996D9E8A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545"/>
              <a:ext cx="992" cy="822"/>
            </a:xfrm>
            <a:custGeom>
              <a:avLst/>
              <a:gdLst>
                <a:gd name="T0" fmla="*/ 879 w 992"/>
                <a:gd name="T1" fmla="*/ 397 h 822"/>
                <a:gd name="T2" fmla="*/ 624 w 992"/>
                <a:gd name="T3" fmla="*/ 794 h 822"/>
                <a:gd name="T4" fmla="*/ 567 w 992"/>
                <a:gd name="T5" fmla="*/ 765 h 822"/>
                <a:gd name="T6" fmla="*/ 482 w 992"/>
                <a:gd name="T7" fmla="*/ 822 h 822"/>
                <a:gd name="T8" fmla="*/ 340 w 992"/>
                <a:gd name="T9" fmla="*/ 737 h 822"/>
                <a:gd name="T10" fmla="*/ 312 w 992"/>
                <a:gd name="T11" fmla="*/ 765 h 822"/>
                <a:gd name="T12" fmla="*/ 227 w 992"/>
                <a:gd name="T13" fmla="*/ 737 h 822"/>
                <a:gd name="T14" fmla="*/ 227 w 992"/>
                <a:gd name="T15" fmla="*/ 680 h 822"/>
                <a:gd name="T16" fmla="*/ 0 w 992"/>
                <a:gd name="T17" fmla="*/ 652 h 822"/>
                <a:gd name="T18" fmla="*/ 170 w 992"/>
                <a:gd name="T19" fmla="*/ 595 h 822"/>
                <a:gd name="T20" fmla="*/ 284 w 992"/>
                <a:gd name="T21" fmla="*/ 397 h 822"/>
                <a:gd name="T22" fmla="*/ 397 w 992"/>
                <a:gd name="T23" fmla="*/ 198 h 822"/>
                <a:gd name="T24" fmla="*/ 369 w 992"/>
                <a:gd name="T25" fmla="*/ 113 h 822"/>
                <a:gd name="T26" fmla="*/ 369 w 992"/>
                <a:gd name="T27" fmla="*/ 28 h 822"/>
                <a:gd name="T28" fmla="*/ 482 w 992"/>
                <a:gd name="T29" fmla="*/ 57 h 822"/>
                <a:gd name="T30" fmla="*/ 567 w 992"/>
                <a:gd name="T31" fmla="*/ 0 h 822"/>
                <a:gd name="T32" fmla="*/ 709 w 992"/>
                <a:gd name="T33" fmla="*/ 57 h 822"/>
                <a:gd name="T34" fmla="*/ 766 w 992"/>
                <a:gd name="T35" fmla="*/ 28 h 822"/>
                <a:gd name="T36" fmla="*/ 794 w 992"/>
                <a:gd name="T37" fmla="*/ 28 h 822"/>
                <a:gd name="T38" fmla="*/ 907 w 992"/>
                <a:gd name="T39" fmla="*/ 85 h 822"/>
                <a:gd name="T40" fmla="*/ 907 w 992"/>
                <a:gd name="T41" fmla="*/ 113 h 822"/>
                <a:gd name="T42" fmla="*/ 964 w 992"/>
                <a:gd name="T43" fmla="*/ 142 h 822"/>
                <a:gd name="T44" fmla="*/ 992 w 992"/>
                <a:gd name="T45" fmla="*/ 170 h 822"/>
                <a:gd name="T46" fmla="*/ 907 w 992"/>
                <a:gd name="T47" fmla="*/ 255 h 822"/>
                <a:gd name="T48" fmla="*/ 936 w 992"/>
                <a:gd name="T49" fmla="*/ 340 h 822"/>
                <a:gd name="T50" fmla="*/ 879 w 992"/>
                <a:gd name="T51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822">
                  <a:moveTo>
                    <a:pt x="879" y="397"/>
                  </a:moveTo>
                  <a:lnTo>
                    <a:pt x="624" y="794"/>
                  </a:lnTo>
                  <a:lnTo>
                    <a:pt x="567" y="765"/>
                  </a:lnTo>
                  <a:lnTo>
                    <a:pt x="482" y="822"/>
                  </a:lnTo>
                  <a:lnTo>
                    <a:pt x="340" y="737"/>
                  </a:lnTo>
                  <a:lnTo>
                    <a:pt x="312" y="765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0" y="652"/>
                  </a:lnTo>
                  <a:lnTo>
                    <a:pt x="170" y="595"/>
                  </a:lnTo>
                  <a:lnTo>
                    <a:pt x="284" y="397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69" y="28"/>
                  </a:lnTo>
                  <a:lnTo>
                    <a:pt x="482" y="57"/>
                  </a:lnTo>
                  <a:lnTo>
                    <a:pt x="567" y="0"/>
                  </a:lnTo>
                  <a:lnTo>
                    <a:pt x="709" y="57"/>
                  </a:lnTo>
                  <a:lnTo>
                    <a:pt x="766" y="28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07" y="113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907" y="255"/>
                  </a:lnTo>
                  <a:lnTo>
                    <a:pt x="936" y="340"/>
                  </a:lnTo>
                  <a:lnTo>
                    <a:pt x="879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9BFDC07B-303A-44A1-A4ED-118DCCD76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91"/>
              <a:ext cx="737" cy="1333"/>
            </a:xfrm>
            <a:custGeom>
              <a:avLst/>
              <a:gdLst>
                <a:gd name="T0" fmla="*/ 170 w 737"/>
                <a:gd name="T1" fmla="*/ 0 h 1333"/>
                <a:gd name="T2" fmla="*/ 284 w 737"/>
                <a:gd name="T3" fmla="*/ 0 h 1333"/>
                <a:gd name="T4" fmla="*/ 284 w 737"/>
                <a:gd name="T5" fmla="*/ 114 h 1333"/>
                <a:gd name="T6" fmla="*/ 369 w 737"/>
                <a:gd name="T7" fmla="*/ 142 h 1333"/>
                <a:gd name="T8" fmla="*/ 340 w 737"/>
                <a:gd name="T9" fmla="*/ 397 h 1333"/>
                <a:gd name="T10" fmla="*/ 397 w 737"/>
                <a:gd name="T11" fmla="*/ 426 h 1333"/>
                <a:gd name="T12" fmla="*/ 397 w 737"/>
                <a:gd name="T13" fmla="*/ 482 h 1333"/>
                <a:gd name="T14" fmla="*/ 425 w 737"/>
                <a:gd name="T15" fmla="*/ 511 h 1333"/>
                <a:gd name="T16" fmla="*/ 425 w 737"/>
                <a:gd name="T17" fmla="*/ 567 h 1333"/>
                <a:gd name="T18" fmla="*/ 652 w 737"/>
                <a:gd name="T19" fmla="*/ 681 h 1333"/>
                <a:gd name="T20" fmla="*/ 709 w 737"/>
                <a:gd name="T21" fmla="*/ 766 h 1333"/>
                <a:gd name="T22" fmla="*/ 681 w 737"/>
                <a:gd name="T23" fmla="*/ 879 h 1333"/>
                <a:gd name="T24" fmla="*/ 737 w 737"/>
                <a:gd name="T25" fmla="*/ 936 h 1333"/>
                <a:gd name="T26" fmla="*/ 624 w 737"/>
                <a:gd name="T27" fmla="*/ 1078 h 1333"/>
                <a:gd name="T28" fmla="*/ 709 w 737"/>
                <a:gd name="T29" fmla="*/ 1106 h 1333"/>
                <a:gd name="T30" fmla="*/ 737 w 737"/>
                <a:gd name="T31" fmla="*/ 1248 h 1333"/>
                <a:gd name="T32" fmla="*/ 567 w 737"/>
                <a:gd name="T33" fmla="*/ 1333 h 1333"/>
                <a:gd name="T34" fmla="*/ 539 w 737"/>
                <a:gd name="T35" fmla="*/ 1248 h 1333"/>
                <a:gd name="T36" fmla="*/ 510 w 737"/>
                <a:gd name="T37" fmla="*/ 1191 h 1333"/>
                <a:gd name="T38" fmla="*/ 539 w 737"/>
                <a:gd name="T39" fmla="*/ 1021 h 1333"/>
                <a:gd name="T40" fmla="*/ 454 w 737"/>
                <a:gd name="T41" fmla="*/ 936 h 1333"/>
                <a:gd name="T42" fmla="*/ 340 w 737"/>
                <a:gd name="T43" fmla="*/ 936 h 1333"/>
                <a:gd name="T44" fmla="*/ 227 w 737"/>
                <a:gd name="T45" fmla="*/ 851 h 1333"/>
                <a:gd name="T46" fmla="*/ 227 w 737"/>
                <a:gd name="T47" fmla="*/ 794 h 1333"/>
                <a:gd name="T48" fmla="*/ 255 w 737"/>
                <a:gd name="T49" fmla="*/ 737 h 1333"/>
                <a:gd name="T50" fmla="*/ 227 w 737"/>
                <a:gd name="T51" fmla="*/ 709 h 1333"/>
                <a:gd name="T52" fmla="*/ 199 w 737"/>
                <a:gd name="T53" fmla="*/ 737 h 1333"/>
                <a:gd name="T54" fmla="*/ 142 w 737"/>
                <a:gd name="T55" fmla="*/ 709 h 1333"/>
                <a:gd name="T56" fmla="*/ 29 w 737"/>
                <a:gd name="T57" fmla="*/ 737 h 1333"/>
                <a:gd name="T58" fmla="*/ 85 w 737"/>
                <a:gd name="T59" fmla="*/ 652 h 1333"/>
                <a:gd name="T60" fmla="*/ 29 w 737"/>
                <a:gd name="T61" fmla="*/ 596 h 1333"/>
                <a:gd name="T62" fmla="*/ 114 w 737"/>
                <a:gd name="T63" fmla="*/ 511 h 1333"/>
                <a:gd name="T64" fmla="*/ 57 w 737"/>
                <a:gd name="T65" fmla="*/ 426 h 1333"/>
                <a:gd name="T66" fmla="*/ 0 w 737"/>
                <a:gd name="T67" fmla="*/ 426 h 1333"/>
                <a:gd name="T68" fmla="*/ 0 w 737"/>
                <a:gd name="T69" fmla="*/ 284 h 1333"/>
                <a:gd name="T70" fmla="*/ 114 w 737"/>
                <a:gd name="T71" fmla="*/ 227 h 1333"/>
                <a:gd name="T72" fmla="*/ 142 w 737"/>
                <a:gd name="T73" fmla="*/ 171 h 1333"/>
                <a:gd name="T74" fmla="*/ 29 w 737"/>
                <a:gd name="T75" fmla="*/ 171 h 1333"/>
                <a:gd name="T76" fmla="*/ 29 w 737"/>
                <a:gd name="T77" fmla="*/ 114 h 1333"/>
                <a:gd name="T78" fmla="*/ 170 w 737"/>
                <a:gd name="T7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333">
                  <a:moveTo>
                    <a:pt x="170" y="0"/>
                  </a:moveTo>
                  <a:lnTo>
                    <a:pt x="284" y="0"/>
                  </a:lnTo>
                  <a:lnTo>
                    <a:pt x="284" y="114"/>
                  </a:lnTo>
                  <a:lnTo>
                    <a:pt x="369" y="142"/>
                  </a:lnTo>
                  <a:lnTo>
                    <a:pt x="340" y="397"/>
                  </a:lnTo>
                  <a:lnTo>
                    <a:pt x="397" y="426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652" y="681"/>
                  </a:lnTo>
                  <a:lnTo>
                    <a:pt x="709" y="766"/>
                  </a:lnTo>
                  <a:lnTo>
                    <a:pt x="681" y="879"/>
                  </a:lnTo>
                  <a:lnTo>
                    <a:pt x="737" y="936"/>
                  </a:lnTo>
                  <a:lnTo>
                    <a:pt x="624" y="1078"/>
                  </a:lnTo>
                  <a:lnTo>
                    <a:pt x="709" y="1106"/>
                  </a:lnTo>
                  <a:lnTo>
                    <a:pt x="737" y="1248"/>
                  </a:lnTo>
                  <a:lnTo>
                    <a:pt x="567" y="1333"/>
                  </a:lnTo>
                  <a:lnTo>
                    <a:pt x="539" y="1248"/>
                  </a:lnTo>
                  <a:lnTo>
                    <a:pt x="510" y="1191"/>
                  </a:lnTo>
                  <a:lnTo>
                    <a:pt x="539" y="1021"/>
                  </a:lnTo>
                  <a:lnTo>
                    <a:pt x="454" y="936"/>
                  </a:lnTo>
                  <a:lnTo>
                    <a:pt x="340" y="936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55" y="737"/>
                  </a:lnTo>
                  <a:lnTo>
                    <a:pt x="227" y="709"/>
                  </a:lnTo>
                  <a:lnTo>
                    <a:pt x="199" y="737"/>
                  </a:lnTo>
                  <a:lnTo>
                    <a:pt x="142" y="709"/>
                  </a:lnTo>
                  <a:lnTo>
                    <a:pt x="29" y="737"/>
                  </a:lnTo>
                  <a:lnTo>
                    <a:pt x="85" y="652"/>
                  </a:lnTo>
                  <a:lnTo>
                    <a:pt x="29" y="596"/>
                  </a:lnTo>
                  <a:lnTo>
                    <a:pt x="114" y="511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0" y="284"/>
                  </a:lnTo>
                  <a:lnTo>
                    <a:pt x="114" y="227"/>
                  </a:lnTo>
                  <a:lnTo>
                    <a:pt x="142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C09F2DF5-11A4-4C60-986C-36CF3DB1D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743"/>
              <a:ext cx="652" cy="567"/>
            </a:xfrm>
            <a:custGeom>
              <a:avLst/>
              <a:gdLst>
                <a:gd name="T0" fmla="*/ 170 w 652"/>
                <a:gd name="T1" fmla="*/ 539 h 567"/>
                <a:gd name="T2" fmla="*/ 114 w 652"/>
                <a:gd name="T3" fmla="*/ 454 h 567"/>
                <a:gd name="T4" fmla="*/ 114 w 652"/>
                <a:gd name="T5" fmla="*/ 369 h 567"/>
                <a:gd name="T6" fmla="*/ 57 w 652"/>
                <a:gd name="T7" fmla="*/ 397 h 567"/>
                <a:gd name="T8" fmla="*/ 0 w 652"/>
                <a:gd name="T9" fmla="*/ 312 h 567"/>
                <a:gd name="T10" fmla="*/ 57 w 652"/>
                <a:gd name="T11" fmla="*/ 284 h 567"/>
                <a:gd name="T12" fmla="*/ 0 w 652"/>
                <a:gd name="T13" fmla="*/ 171 h 567"/>
                <a:gd name="T14" fmla="*/ 57 w 652"/>
                <a:gd name="T15" fmla="*/ 114 h 567"/>
                <a:gd name="T16" fmla="*/ 142 w 652"/>
                <a:gd name="T17" fmla="*/ 85 h 567"/>
                <a:gd name="T18" fmla="*/ 312 w 652"/>
                <a:gd name="T19" fmla="*/ 114 h 567"/>
                <a:gd name="T20" fmla="*/ 426 w 652"/>
                <a:gd name="T21" fmla="*/ 29 h 567"/>
                <a:gd name="T22" fmla="*/ 454 w 652"/>
                <a:gd name="T23" fmla="*/ 57 h 567"/>
                <a:gd name="T24" fmla="*/ 539 w 652"/>
                <a:gd name="T25" fmla="*/ 0 h 567"/>
                <a:gd name="T26" fmla="*/ 624 w 652"/>
                <a:gd name="T27" fmla="*/ 85 h 567"/>
                <a:gd name="T28" fmla="*/ 652 w 652"/>
                <a:gd name="T29" fmla="*/ 171 h 567"/>
                <a:gd name="T30" fmla="*/ 652 w 652"/>
                <a:gd name="T31" fmla="*/ 284 h 567"/>
                <a:gd name="T32" fmla="*/ 539 w 652"/>
                <a:gd name="T33" fmla="*/ 312 h 567"/>
                <a:gd name="T34" fmla="*/ 539 w 652"/>
                <a:gd name="T35" fmla="*/ 369 h 567"/>
                <a:gd name="T36" fmla="*/ 426 w 652"/>
                <a:gd name="T37" fmla="*/ 426 h 567"/>
                <a:gd name="T38" fmla="*/ 397 w 652"/>
                <a:gd name="T39" fmla="*/ 482 h 567"/>
                <a:gd name="T40" fmla="*/ 312 w 652"/>
                <a:gd name="T41" fmla="*/ 511 h 567"/>
                <a:gd name="T42" fmla="*/ 312 w 652"/>
                <a:gd name="T43" fmla="*/ 567 h 567"/>
                <a:gd name="T44" fmla="*/ 170 w 652"/>
                <a:gd name="T45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67">
                  <a:moveTo>
                    <a:pt x="170" y="539"/>
                  </a:moveTo>
                  <a:lnTo>
                    <a:pt x="114" y="454"/>
                  </a:lnTo>
                  <a:lnTo>
                    <a:pt x="114" y="369"/>
                  </a:lnTo>
                  <a:lnTo>
                    <a:pt x="57" y="397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71"/>
                  </a:lnTo>
                  <a:lnTo>
                    <a:pt x="57" y="114"/>
                  </a:lnTo>
                  <a:lnTo>
                    <a:pt x="142" y="85"/>
                  </a:lnTo>
                  <a:lnTo>
                    <a:pt x="312" y="114"/>
                  </a:lnTo>
                  <a:lnTo>
                    <a:pt x="426" y="29"/>
                  </a:lnTo>
                  <a:lnTo>
                    <a:pt x="454" y="57"/>
                  </a:lnTo>
                  <a:lnTo>
                    <a:pt x="539" y="0"/>
                  </a:lnTo>
                  <a:lnTo>
                    <a:pt x="624" y="85"/>
                  </a:lnTo>
                  <a:lnTo>
                    <a:pt x="652" y="171"/>
                  </a:lnTo>
                  <a:lnTo>
                    <a:pt x="652" y="284"/>
                  </a:lnTo>
                  <a:lnTo>
                    <a:pt x="539" y="312"/>
                  </a:lnTo>
                  <a:lnTo>
                    <a:pt x="539" y="369"/>
                  </a:lnTo>
                  <a:lnTo>
                    <a:pt x="426" y="426"/>
                  </a:lnTo>
                  <a:lnTo>
                    <a:pt x="397" y="482"/>
                  </a:lnTo>
                  <a:lnTo>
                    <a:pt x="312" y="511"/>
                  </a:lnTo>
                  <a:lnTo>
                    <a:pt x="312" y="567"/>
                  </a:lnTo>
                  <a:lnTo>
                    <a:pt x="170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922BB112-AB85-4C4B-9778-4AA6F81AB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1027"/>
              <a:ext cx="595" cy="425"/>
            </a:xfrm>
            <a:custGeom>
              <a:avLst/>
              <a:gdLst>
                <a:gd name="T0" fmla="*/ 510 w 595"/>
                <a:gd name="T1" fmla="*/ 0 h 425"/>
                <a:gd name="T2" fmla="*/ 510 w 595"/>
                <a:gd name="T3" fmla="*/ 57 h 425"/>
                <a:gd name="T4" fmla="*/ 595 w 595"/>
                <a:gd name="T5" fmla="*/ 85 h 425"/>
                <a:gd name="T6" fmla="*/ 595 w 595"/>
                <a:gd name="T7" fmla="*/ 198 h 425"/>
                <a:gd name="T8" fmla="*/ 567 w 595"/>
                <a:gd name="T9" fmla="*/ 255 h 425"/>
                <a:gd name="T10" fmla="*/ 510 w 595"/>
                <a:gd name="T11" fmla="*/ 283 h 425"/>
                <a:gd name="T12" fmla="*/ 482 w 595"/>
                <a:gd name="T13" fmla="*/ 283 h 425"/>
                <a:gd name="T14" fmla="*/ 454 w 595"/>
                <a:gd name="T15" fmla="*/ 283 h 425"/>
                <a:gd name="T16" fmla="*/ 454 w 595"/>
                <a:gd name="T17" fmla="*/ 368 h 425"/>
                <a:gd name="T18" fmla="*/ 284 w 595"/>
                <a:gd name="T19" fmla="*/ 425 h 425"/>
                <a:gd name="T20" fmla="*/ 0 w 595"/>
                <a:gd name="T21" fmla="*/ 283 h 425"/>
                <a:gd name="T22" fmla="*/ 28 w 595"/>
                <a:gd name="T23" fmla="*/ 255 h 425"/>
                <a:gd name="T24" fmla="*/ 170 w 595"/>
                <a:gd name="T25" fmla="*/ 283 h 425"/>
                <a:gd name="T26" fmla="*/ 170 w 595"/>
                <a:gd name="T27" fmla="*/ 227 h 425"/>
                <a:gd name="T28" fmla="*/ 255 w 595"/>
                <a:gd name="T29" fmla="*/ 198 h 425"/>
                <a:gd name="T30" fmla="*/ 284 w 595"/>
                <a:gd name="T31" fmla="*/ 142 h 425"/>
                <a:gd name="T32" fmla="*/ 397 w 595"/>
                <a:gd name="T33" fmla="*/ 85 h 425"/>
                <a:gd name="T34" fmla="*/ 397 w 595"/>
                <a:gd name="T35" fmla="*/ 28 h 425"/>
                <a:gd name="T36" fmla="*/ 510 w 595"/>
                <a:gd name="T3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425">
                  <a:moveTo>
                    <a:pt x="510" y="0"/>
                  </a:moveTo>
                  <a:lnTo>
                    <a:pt x="510" y="57"/>
                  </a:lnTo>
                  <a:lnTo>
                    <a:pt x="595" y="85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10" y="283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284" y="425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55" y="198"/>
                  </a:lnTo>
                  <a:lnTo>
                    <a:pt x="284" y="142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483FBFE7-9856-4B0A-892C-7D0F538A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395"/>
              <a:ext cx="198" cy="171"/>
            </a:xfrm>
            <a:custGeom>
              <a:avLst/>
              <a:gdLst>
                <a:gd name="T0" fmla="*/ 0 w 198"/>
                <a:gd name="T1" fmla="*/ 57 h 171"/>
                <a:gd name="T2" fmla="*/ 85 w 198"/>
                <a:gd name="T3" fmla="*/ 0 h 171"/>
                <a:gd name="T4" fmla="*/ 170 w 198"/>
                <a:gd name="T5" fmla="*/ 0 h 171"/>
                <a:gd name="T6" fmla="*/ 198 w 198"/>
                <a:gd name="T7" fmla="*/ 57 h 171"/>
                <a:gd name="T8" fmla="*/ 198 w 198"/>
                <a:gd name="T9" fmla="*/ 114 h 171"/>
                <a:gd name="T10" fmla="*/ 170 w 198"/>
                <a:gd name="T11" fmla="*/ 171 h 171"/>
                <a:gd name="T12" fmla="*/ 113 w 198"/>
                <a:gd name="T13" fmla="*/ 114 h 171"/>
                <a:gd name="T14" fmla="*/ 0 w 198"/>
                <a:gd name="T15" fmla="*/ 5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71">
                  <a:moveTo>
                    <a:pt x="0" y="57"/>
                  </a:moveTo>
                  <a:lnTo>
                    <a:pt x="85" y="0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70" y="171"/>
                  </a:lnTo>
                  <a:lnTo>
                    <a:pt x="113" y="114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118E6866-5A7C-426F-95D7-1FDC1838A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1452"/>
              <a:ext cx="623" cy="737"/>
            </a:xfrm>
            <a:custGeom>
              <a:avLst/>
              <a:gdLst>
                <a:gd name="T0" fmla="*/ 255 w 623"/>
                <a:gd name="T1" fmla="*/ 114 h 737"/>
                <a:gd name="T2" fmla="*/ 198 w 623"/>
                <a:gd name="T3" fmla="*/ 57 h 737"/>
                <a:gd name="T4" fmla="*/ 85 w 623"/>
                <a:gd name="T5" fmla="*/ 0 h 737"/>
                <a:gd name="T6" fmla="*/ 0 w 623"/>
                <a:gd name="T7" fmla="*/ 284 h 737"/>
                <a:gd name="T8" fmla="*/ 56 w 623"/>
                <a:gd name="T9" fmla="*/ 312 h 737"/>
                <a:gd name="T10" fmla="*/ 85 w 623"/>
                <a:gd name="T11" fmla="*/ 425 h 737"/>
                <a:gd name="T12" fmla="*/ 141 w 623"/>
                <a:gd name="T13" fmla="*/ 454 h 737"/>
                <a:gd name="T14" fmla="*/ 170 w 623"/>
                <a:gd name="T15" fmla="*/ 596 h 737"/>
                <a:gd name="T16" fmla="*/ 198 w 623"/>
                <a:gd name="T17" fmla="*/ 624 h 737"/>
                <a:gd name="T18" fmla="*/ 170 w 623"/>
                <a:gd name="T19" fmla="*/ 681 h 737"/>
                <a:gd name="T20" fmla="*/ 283 w 623"/>
                <a:gd name="T21" fmla="*/ 737 h 737"/>
                <a:gd name="T22" fmla="*/ 340 w 623"/>
                <a:gd name="T23" fmla="*/ 681 h 737"/>
                <a:gd name="T24" fmla="*/ 425 w 623"/>
                <a:gd name="T25" fmla="*/ 681 h 737"/>
                <a:gd name="T26" fmla="*/ 538 w 623"/>
                <a:gd name="T27" fmla="*/ 737 h 737"/>
                <a:gd name="T28" fmla="*/ 595 w 623"/>
                <a:gd name="T29" fmla="*/ 652 h 737"/>
                <a:gd name="T30" fmla="*/ 538 w 623"/>
                <a:gd name="T31" fmla="*/ 567 h 737"/>
                <a:gd name="T32" fmla="*/ 567 w 623"/>
                <a:gd name="T33" fmla="*/ 482 h 737"/>
                <a:gd name="T34" fmla="*/ 623 w 623"/>
                <a:gd name="T35" fmla="*/ 454 h 737"/>
                <a:gd name="T36" fmla="*/ 453 w 623"/>
                <a:gd name="T37" fmla="*/ 340 h 737"/>
                <a:gd name="T38" fmla="*/ 425 w 623"/>
                <a:gd name="T39" fmla="*/ 255 h 737"/>
                <a:gd name="T40" fmla="*/ 368 w 623"/>
                <a:gd name="T41" fmla="*/ 284 h 737"/>
                <a:gd name="T42" fmla="*/ 283 w 623"/>
                <a:gd name="T43" fmla="*/ 255 h 737"/>
                <a:gd name="T44" fmla="*/ 255 w 623"/>
                <a:gd name="T45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737">
                  <a:moveTo>
                    <a:pt x="255" y="114"/>
                  </a:moveTo>
                  <a:lnTo>
                    <a:pt x="198" y="57"/>
                  </a:lnTo>
                  <a:lnTo>
                    <a:pt x="85" y="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85" y="425"/>
                  </a:lnTo>
                  <a:lnTo>
                    <a:pt x="141" y="454"/>
                  </a:lnTo>
                  <a:lnTo>
                    <a:pt x="170" y="596"/>
                  </a:lnTo>
                  <a:lnTo>
                    <a:pt x="198" y="624"/>
                  </a:lnTo>
                  <a:lnTo>
                    <a:pt x="170" y="681"/>
                  </a:lnTo>
                  <a:lnTo>
                    <a:pt x="283" y="737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38" y="737"/>
                  </a:lnTo>
                  <a:lnTo>
                    <a:pt x="595" y="652"/>
                  </a:lnTo>
                  <a:lnTo>
                    <a:pt x="538" y="567"/>
                  </a:lnTo>
                  <a:lnTo>
                    <a:pt x="567" y="482"/>
                  </a:lnTo>
                  <a:lnTo>
                    <a:pt x="623" y="454"/>
                  </a:lnTo>
                  <a:lnTo>
                    <a:pt x="453" y="340"/>
                  </a:lnTo>
                  <a:lnTo>
                    <a:pt x="425" y="255"/>
                  </a:lnTo>
                  <a:lnTo>
                    <a:pt x="368" y="284"/>
                  </a:lnTo>
                  <a:lnTo>
                    <a:pt x="283" y="255"/>
                  </a:lnTo>
                  <a:lnTo>
                    <a:pt x="255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BA5B7D1F-F2D6-484F-839C-B99327637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359"/>
              <a:ext cx="453" cy="341"/>
            </a:xfrm>
            <a:custGeom>
              <a:avLst/>
              <a:gdLst>
                <a:gd name="T0" fmla="*/ 255 w 453"/>
                <a:gd name="T1" fmla="*/ 0 h 341"/>
                <a:gd name="T2" fmla="*/ 113 w 453"/>
                <a:gd name="T3" fmla="*/ 114 h 341"/>
                <a:gd name="T4" fmla="*/ 198 w 453"/>
                <a:gd name="T5" fmla="*/ 170 h 341"/>
                <a:gd name="T6" fmla="*/ 142 w 453"/>
                <a:gd name="T7" fmla="*/ 199 h 341"/>
                <a:gd name="T8" fmla="*/ 56 w 453"/>
                <a:gd name="T9" fmla="*/ 227 h 341"/>
                <a:gd name="T10" fmla="*/ 0 w 453"/>
                <a:gd name="T11" fmla="*/ 284 h 341"/>
                <a:gd name="T12" fmla="*/ 142 w 453"/>
                <a:gd name="T13" fmla="*/ 341 h 341"/>
                <a:gd name="T14" fmla="*/ 227 w 453"/>
                <a:gd name="T15" fmla="*/ 341 h 341"/>
                <a:gd name="T16" fmla="*/ 453 w 453"/>
                <a:gd name="T17" fmla="*/ 256 h 341"/>
                <a:gd name="T18" fmla="*/ 368 w 453"/>
                <a:gd name="T19" fmla="*/ 170 h 341"/>
                <a:gd name="T20" fmla="*/ 340 w 453"/>
                <a:gd name="T21" fmla="*/ 57 h 341"/>
                <a:gd name="T22" fmla="*/ 255 w 453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341">
                  <a:moveTo>
                    <a:pt x="255" y="0"/>
                  </a:moveTo>
                  <a:lnTo>
                    <a:pt x="113" y="114"/>
                  </a:lnTo>
                  <a:lnTo>
                    <a:pt x="198" y="170"/>
                  </a:lnTo>
                  <a:lnTo>
                    <a:pt x="142" y="199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42" y="341"/>
                  </a:lnTo>
                  <a:lnTo>
                    <a:pt x="227" y="341"/>
                  </a:lnTo>
                  <a:lnTo>
                    <a:pt x="453" y="256"/>
                  </a:lnTo>
                  <a:lnTo>
                    <a:pt x="368" y="170"/>
                  </a:lnTo>
                  <a:lnTo>
                    <a:pt x="340" y="57"/>
                  </a:lnTo>
                  <a:lnTo>
                    <a:pt x="25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256552BF-AF70-40B4-B348-302F8D607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104"/>
              <a:ext cx="595" cy="539"/>
            </a:xfrm>
            <a:custGeom>
              <a:avLst/>
              <a:gdLst>
                <a:gd name="T0" fmla="*/ 340 w 595"/>
                <a:gd name="T1" fmla="*/ 539 h 539"/>
                <a:gd name="T2" fmla="*/ 283 w 595"/>
                <a:gd name="T3" fmla="*/ 425 h 539"/>
                <a:gd name="T4" fmla="*/ 198 w 595"/>
                <a:gd name="T5" fmla="*/ 369 h 539"/>
                <a:gd name="T6" fmla="*/ 198 w 595"/>
                <a:gd name="T7" fmla="*/ 340 h 539"/>
                <a:gd name="T8" fmla="*/ 85 w 595"/>
                <a:gd name="T9" fmla="*/ 284 h 539"/>
                <a:gd name="T10" fmla="*/ 56 w 595"/>
                <a:gd name="T11" fmla="*/ 312 h 539"/>
                <a:gd name="T12" fmla="*/ 0 w 595"/>
                <a:gd name="T13" fmla="*/ 255 h 539"/>
                <a:gd name="T14" fmla="*/ 85 w 595"/>
                <a:gd name="T15" fmla="*/ 85 h 539"/>
                <a:gd name="T16" fmla="*/ 340 w 595"/>
                <a:gd name="T17" fmla="*/ 57 h 539"/>
                <a:gd name="T18" fmla="*/ 396 w 595"/>
                <a:gd name="T19" fmla="*/ 0 h 539"/>
                <a:gd name="T20" fmla="*/ 482 w 595"/>
                <a:gd name="T21" fmla="*/ 0 h 539"/>
                <a:gd name="T22" fmla="*/ 510 w 595"/>
                <a:gd name="T23" fmla="*/ 57 h 539"/>
                <a:gd name="T24" fmla="*/ 567 w 595"/>
                <a:gd name="T25" fmla="*/ 85 h 539"/>
                <a:gd name="T26" fmla="*/ 595 w 595"/>
                <a:gd name="T27" fmla="*/ 199 h 539"/>
                <a:gd name="T28" fmla="*/ 595 w 595"/>
                <a:gd name="T29" fmla="*/ 255 h 539"/>
                <a:gd name="T30" fmla="*/ 453 w 595"/>
                <a:gd name="T31" fmla="*/ 369 h 539"/>
                <a:gd name="T32" fmla="*/ 538 w 595"/>
                <a:gd name="T33" fmla="*/ 425 h 539"/>
                <a:gd name="T34" fmla="*/ 396 w 595"/>
                <a:gd name="T35" fmla="*/ 482 h 539"/>
                <a:gd name="T36" fmla="*/ 340 w 595"/>
                <a:gd name="T3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539">
                  <a:moveTo>
                    <a:pt x="340" y="539"/>
                  </a:moveTo>
                  <a:lnTo>
                    <a:pt x="283" y="425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85" y="284"/>
                  </a:lnTo>
                  <a:lnTo>
                    <a:pt x="56" y="312"/>
                  </a:lnTo>
                  <a:lnTo>
                    <a:pt x="0" y="255"/>
                  </a:lnTo>
                  <a:lnTo>
                    <a:pt x="85" y="85"/>
                  </a:lnTo>
                  <a:lnTo>
                    <a:pt x="340" y="57"/>
                  </a:lnTo>
                  <a:lnTo>
                    <a:pt x="396" y="0"/>
                  </a:lnTo>
                  <a:lnTo>
                    <a:pt x="482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595" y="199"/>
                  </a:lnTo>
                  <a:lnTo>
                    <a:pt x="595" y="255"/>
                  </a:lnTo>
                  <a:lnTo>
                    <a:pt x="453" y="369"/>
                  </a:lnTo>
                  <a:lnTo>
                    <a:pt x="538" y="425"/>
                  </a:lnTo>
                  <a:lnTo>
                    <a:pt x="396" y="482"/>
                  </a:lnTo>
                  <a:lnTo>
                    <a:pt x="340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698B7FDE-CC6A-4AF1-A0F9-3ABCB5812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444"/>
              <a:ext cx="567" cy="482"/>
            </a:xfrm>
            <a:custGeom>
              <a:avLst/>
              <a:gdLst>
                <a:gd name="T0" fmla="*/ 57 w 567"/>
                <a:gd name="T1" fmla="*/ 85 h 482"/>
                <a:gd name="T2" fmla="*/ 28 w 567"/>
                <a:gd name="T3" fmla="*/ 114 h 482"/>
                <a:gd name="T4" fmla="*/ 0 w 567"/>
                <a:gd name="T5" fmla="*/ 284 h 482"/>
                <a:gd name="T6" fmla="*/ 28 w 567"/>
                <a:gd name="T7" fmla="*/ 341 h 482"/>
                <a:gd name="T8" fmla="*/ 85 w 567"/>
                <a:gd name="T9" fmla="*/ 426 h 482"/>
                <a:gd name="T10" fmla="*/ 170 w 567"/>
                <a:gd name="T11" fmla="*/ 482 h 482"/>
                <a:gd name="T12" fmla="*/ 255 w 567"/>
                <a:gd name="T13" fmla="*/ 426 h 482"/>
                <a:gd name="T14" fmla="*/ 397 w 567"/>
                <a:gd name="T15" fmla="*/ 482 h 482"/>
                <a:gd name="T16" fmla="*/ 368 w 567"/>
                <a:gd name="T17" fmla="*/ 369 h 482"/>
                <a:gd name="T18" fmla="*/ 397 w 567"/>
                <a:gd name="T19" fmla="*/ 341 h 482"/>
                <a:gd name="T20" fmla="*/ 538 w 567"/>
                <a:gd name="T21" fmla="*/ 312 h 482"/>
                <a:gd name="T22" fmla="*/ 538 w 567"/>
                <a:gd name="T23" fmla="*/ 199 h 482"/>
                <a:gd name="T24" fmla="*/ 567 w 567"/>
                <a:gd name="T25" fmla="*/ 199 h 482"/>
                <a:gd name="T26" fmla="*/ 510 w 567"/>
                <a:gd name="T27" fmla="*/ 85 h 482"/>
                <a:gd name="T28" fmla="*/ 425 w 567"/>
                <a:gd name="T29" fmla="*/ 29 h 482"/>
                <a:gd name="T30" fmla="*/ 340 w 567"/>
                <a:gd name="T31" fmla="*/ 85 h 482"/>
                <a:gd name="T32" fmla="*/ 312 w 567"/>
                <a:gd name="T33" fmla="*/ 171 h 482"/>
                <a:gd name="T34" fmla="*/ 340 w 567"/>
                <a:gd name="T35" fmla="*/ 227 h 482"/>
                <a:gd name="T36" fmla="*/ 312 w 567"/>
                <a:gd name="T37" fmla="*/ 256 h 482"/>
                <a:gd name="T38" fmla="*/ 170 w 567"/>
                <a:gd name="T39" fmla="*/ 199 h 482"/>
                <a:gd name="T40" fmla="*/ 170 w 567"/>
                <a:gd name="T41" fmla="*/ 114 h 482"/>
                <a:gd name="T42" fmla="*/ 142 w 567"/>
                <a:gd name="T43" fmla="*/ 0 h 482"/>
                <a:gd name="T44" fmla="*/ 57 w 567"/>
                <a:gd name="T45" fmla="*/ 8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82">
                  <a:moveTo>
                    <a:pt x="57" y="85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28" y="341"/>
                  </a:lnTo>
                  <a:lnTo>
                    <a:pt x="85" y="426"/>
                  </a:lnTo>
                  <a:lnTo>
                    <a:pt x="170" y="482"/>
                  </a:lnTo>
                  <a:lnTo>
                    <a:pt x="255" y="426"/>
                  </a:lnTo>
                  <a:lnTo>
                    <a:pt x="397" y="482"/>
                  </a:lnTo>
                  <a:lnTo>
                    <a:pt x="368" y="369"/>
                  </a:lnTo>
                  <a:lnTo>
                    <a:pt x="397" y="341"/>
                  </a:lnTo>
                  <a:lnTo>
                    <a:pt x="538" y="312"/>
                  </a:lnTo>
                  <a:lnTo>
                    <a:pt x="538" y="199"/>
                  </a:lnTo>
                  <a:lnTo>
                    <a:pt x="567" y="199"/>
                  </a:lnTo>
                  <a:lnTo>
                    <a:pt x="510" y="85"/>
                  </a:lnTo>
                  <a:lnTo>
                    <a:pt x="425" y="29"/>
                  </a:lnTo>
                  <a:lnTo>
                    <a:pt x="340" y="85"/>
                  </a:lnTo>
                  <a:lnTo>
                    <a:pt x="312" y="171"/>
                  </a:lnTo>
                  <a:lnTo>
                    <a:pt x="340" y="227"/>
                  </a:lnTo>
                  <a:lnTo>
                    <a:pt x="312" y="256"/>
                  </a:lnTo>
                  <a:lnTo>
                    <a:pt x="170" y="199"/>
                  </a:lnTo>
                  <a:lnTo>
                    <a:pt x="170" y="114"/>
                  </a:lnTo>
                  <a:lnTo>
                    <a:pt x="142" y="0"/>
                  </a:lnTo>
                  <a:lnTo>
                    <a:pt x="57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B9A7EFAA-8BDD-47DC-857F-DF4D1DE6E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5449"/>
              <a:ext cx="907" cy="482"/>
            </a:xfrm>
            <a:custGeom>
              <a:avLst/>
              <a:gdLst>
                <a:gd name="T0" fmla="*/ 29 w 907"/>
                <a:gd name="T1" fmla="*/ 29 h 482"/>
                <a:gd name="T2" fmla="*/ 29 w 907"/>
                <a:gd name="T3" fmla="*/ 142 h 482"/>
                <a:gd name="T4" fmla="*/ 0 w 907"/>
                <a:gd name="T5" fmla="*/ 171 h 482"/>
                <a:gd name="T6" fmla="*/ 0 w 907"/>
                <a:gd name="T7" fmla="*/ 227 h 482"/>
                <a:gd name="T8" fmla="*/ 57 w 907"/>
                <a:gd name="T9" fmla="*/ 284 h 482"/>
                <a:gd name="T10" fmla="*/ 199 w 907"/>
                <a:gd name="T11" fmla="*/ 341 h 482"/>
                <a:gd name="T12" fmla="*/ 227 w 907"/>
                <a:gd name="T13" fmla="*/ 369 h 482"/>
                <a:gd name="T14" fmla="*/ 312 w 907"/>
                <a:gd name="T15" fmla="*/ 341 h 482"/>
                <a:gd name="T16" fmla="*/ 510 w 907"/>
                <a:gd name="T17" fmla="*/ 341 h 482"/>
                <a:gd name="T18" fmla="*/ 510 w 907"/>
                <a:gd name="T19" fmla="*/ 397 h 482"/>
                <a:gd name="T20" fmla="*/ 596 w 907"/>
                <a:gd name="T21" fmla="*/ 369 h 482"/>
                <a:gd name="T22" fmla="*/ 596 w 907"/>
                <a:gd name="T23" fmla="*/ 426 h 482"/>
                <a:gd name="T24" fmla="*/ 652 w 907"/>
                <a:gd name="T25" fmla="*/ 454 h 482"/>
                <a:gd name="T26" fmla="*/ 766 w 907"/>
                <a:gd name="T27" fmla="*/ 454 h 482"/>
                <a:gd name="T28" fmla="*/ 794 w 907"/>
                <a:gd name="T29" fmla="*/ 482 h 482"/>
                <a:gd name="T30" fmla="*/ 822 w 907"/>
                <a:gd name="T31" fmla="*/ 454 h 482"/>
                <a:gd name="T32" fmla="*/ 851 w 907"/>
                <a:gd name="T33" fmla="*/ 341 h 482"/>
                <a:gd name="T34" fmla="*/ 907 w 907"/>
                <a:gd name="T35" fmla="*/ 341 h 482"/>
                <a:gd name="T36" fmla="*/ 907 w 907"/>
                <a:gd name="T37" fmla="*/ 256 h 482"/>
                <a:gd name="T38" fmla="*/ 851 w 907"/>
                <a:gd name="T39" fmla="*/ 171 h 482"/>
                <a:gd name="T40" fmla="*/ 822 w 907"/>
                <a:gd name="T41" fmla="*/ 57 h 482"/>
                <a:gd name="T42" fmla="*/ 624 w 907"/>
                <a:gd name="T43" fmla="*/ 0 h 482"/>
                <a:gd name="T44" fmla="*/ 567 w 907"/>
                <a:gd name="T45" fmla="*/ 29 h 482"/>
                <a:gd name="T46" fmla="*/ 539 w 907"/>
                <a:gd name="T47" fmla="*/ 0 h 482"/>
                <a:gd name="T48" fmla="*/ 539 w 907"/>
                <a:gd name="T49" fmla="*/ 142 h 482"/>
                <a:gd name="T50" fmla="*/ 284 w 907"/>
                <a:gd name="T51" fmla="*/ 142 h 482"/>
                <a:gd name="T52" fmla="*/ 170 w 907"/>
                <a:gd name="T53" fmla="*/ 114 h 482"/>
                <a:gd name="T54" fmla="*/ 170 w 907"/>
                <a:gd name="T55" fmla="*/ 86 h 482"/>
                <a:gd name="T56" fmla="*/ 29 w 907"/>
                <a:gd name="T57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82">
                  <a:moveTo>
                    <a:pt x="29" y="29"/>
                  </a:moveTo>
                  <a:lnTo>
                    <a:pt x="29" y="142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596" y="369"/>
                  </a:lnTo>
                  <a:lnTo>
                    <a:pt x="596" y="426"/>
                  </a:lnTo>
                  <a:lnTo>
                    <a:pt x="652" y="454"/>
                  </a:lnTo>
                  <a:lnTo>
                    <a:pt x="766" y="454"/>
                  </a:lnTo>
                  <a:lnTo>
                    <a:pt x="794" y="482"/>
                  </a:lnTo>
                  <a:lnTo>
                    <a:pt x="822" y="45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256"/>
                  </a:lnTo>
                  <a:lnTo>
                    <a:pt x="851" y="171"/>
                  </a:lnTo>
                  <a:lnTo>
                    <a:pt x="822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39" y="0"/>
                  </a:lnTo>
                  <a:lnTo>
                    <a:pt x="539" y="142"/>
                  </a:lnTo>
                  <a:lnTo>
                    <a:pt x="284" y="142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29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2" name="Freeform 302">
              <a:extLst>
                <a:ext uri="{FF2B5EF4-FFF2-40B4-BE49-F238E27FC236}">
                  <a16:creationId xmlns:a16="http://schemas.microsoft.com/office/drawing/2014/main" id="{8A85E044-1D61-42E4-8600-AC6F28FDF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777"/>
              <a:ext cx="850" cy="1531"/>
            </a:xfrm>
            <a:custGeom>
              <a:avLst/>
              <a:gdLst>
                <a:gd name="T0" fmla="*/ 0 w 850"/>
                <a:gd name="T1" fmla="*/ 1049 h 1531"/>
                <a:gd name="T2" fmla="*/ 28 w 850"/>
                <a:gd name="T3" fmla="*/ 1162 h 1531"/>
                <a:gd name="T4" fmla="*/ 57 w 850"/>
                <a:gd name="T5" fmla="*/ 1191 h 1531"/>
                <a:gd name="T6" fmla="*/ 85 w 850"/>
                <a:gd name="T7" fmla="*/ 1247 h 1531"/>
                <a:gd name="T8" fmla="*/ 28 w 850"/>
                <a:gd name="T9" fmla="*/ 1276 h 1531"/>
                <a:gd name="T10" fmla="*/ 28 w 850"/>
                <a:gd name="T11" fmla="*/ 1304 h 1531"/>
                <a:gd name="T12" fmla="*/ 28 w 850"/>
                <a:gd name="T13" fmla="*/ 1332 h 1531"/>
                <a:gd name="T14" fmla="*/ 57 w 850"/>
                <a:gd name="T15" fmla="*/ 1389 h 1531"/>
                <a:gd name="T16" fmla="*/ 28 w 850"/>
                <a:gd name="T17" fmla="*/ 1446 h 1531"/>
                <a:gd name="T18" fmla="*/ 57 w 850"/>
                <a:gd name="T19" fmla="*/ 1446 h 1531"/>
                <a:gd name="T20" fmla="*/ 85 w 850"/>
                <a:gd name="T21" fmla="*/ 1531 h 1531"/>
                <a:gd name="T22" fmla="*/ 198 w 850"/>
                <a:gd name="T23" fmla="*/ 1417 h 1531"/>
                <a:gd name="T24" fmla="*/ 170 w 850"/>
                <a:gd name="T25" fmla="*/ 1332 h 1531"/>
                <a:gd name="T26" fmla="*/ 227 w 850"/>
                <a:gd name="T27" fmla="*/ 1276 h 1531"/>
                <a:gd name="T28" fmla="*/ 170 w 850"/>
                <a:gd name="T29" fmla="*/ 1191 h 1531"/>
                <a:gd name="T30" fmla="*/ 227 w 850"/>
                <a:gd name="T31" fmla="*/ 1105 h 1531"/>
                <a:gd name="T32" fmla="*/ 170 w 850"/>
                <a:gd name="T33" fmla="*/ 1049 h 1531"/>
                <a:gd name="T34" fmla="*/ 142 w 850"/>
                <a:gd name="T35" fmla="*/ 1049 h 1531"/>
                <a:gd name="T36" fmla="*/ 113 w 850"/>
                <a:gd name="T37" fmla="*/ 964 h 1531"/>
                <a:gd name="T38" fmla="*/ 255 w 850"/>
                <a:gd name="T39" fmla="*/ 822 h 1531"/>
                <a:gd name="T40" fmla="*/ 283 w 850"/>
                <a:gd name="T41" fmla="*/ 709 h 1531"/>
                <a:gd name="T42" fmla="*/ 397 w 850"/>
                <a:gd name="T43" fmla="*/ 652 h 1531"/>
                <a:gd name="T44" fmla="*/ 340 w 850"/>
                <a:gd name="T45" fmla="*/ 624 h 1531"/>
                <a:gd name="T46" fmla="*/ 368 w 850"/>
                <a:gd name="T47" fmla="*/ 595 h 1531"/>
                <a:gd name="T48" fmla="*/ 453 w 850"/>
                <a:gd name="T49" fmla="*/ 567 h 1531"/>
                <a:gd name="T50" fmla="*/ 510 w 850"/>
                <a:gd name="T51" fmla="*/ 453 h 1531"/>
                <a:gd name="T52" fmla="*/ 538 w 850"/>
                <a:gd name="T53" fmla="*/ 453 h 1531"/>
                <a:gd name="T54" fmla="*/ 538 w 850"/>
                <a:gd name="T55" fmla="*/ 510 h 1531"/>
                <a:gd name="T56" fmla="*/ 624 w 850"/>
                <a:gd name="T57" fmla="*/ 538 h 1531"/>
                <a:gd name="T58" fmla="*/ 709 w 850"/>
                <a:gd name="T59" fmla="*/ 510 h 1531"/>
                <a:gd name="T60" fmla="*/ 765 w 850"/>
                <a:gd name="T61" fmla="*/ 482 h 1531"/>
                <a:gd name="T62" fmla="*/ 737 w 850"/>
                <a:gd name="T63" fmla="*/ 425 h 1531"/>
                <a:gd name="T64" fmla="*/ 794 w 850"/>
                <a:gd name="T65" fmla="*/ 397 h 1531"/>
                <a:gd name="T66" fmla="*/ 850 w 850"/>
                <a:gd name="T67" fmla="*/ 113 h 1531"/>
                <a:gd name="T68" fmla="*/ 680 w 850"/>
                <a:gd name="T69" fmla="*/ 57 h 1531"/>
                <a:gd name="T70" fmla="*/ 624 w 850"/>
                <a:gd name="T71" fmla="*/ 113 h 1531"/>
                <a:gd name="T72" fmla="*/ 567 w 850"/>
                <a:gd name="T73" fmla="*/ 0 h 1531"/>
                <a:gd name="T74" fmla="*/ 538 w 850"/>
                <a:gd name="T75" fmla="*/ 0 h 1531"/>
                <a:gd name="T76" fmla="*/ 510 w 850"/>
                <a:gd name="T77" fmla="*/ 113 h 1531"/>
                <a:gd name="T78" fmla="*/ 453 w 850"/>
                <a:gd name="T79" fmla="*/ 142 h 1531"/>
                <a:gd name="T80" fmla="*/ 482 w 850"/>
                <a:gd name="T81" fmla="*/ 28 h 1531"/>
                <a:gd name="T82" fmla="*/ 425 w 850"/>
                <a:gd name="T83" fmla="*/ 28 h 1531"/>
                <a:gd name="T84" fmla="*/ 340 w 850"/>
                <a:gd name="T85" fmla="*/ 198 h 1531"/>
                <a:gd name="T86" fmla="*/ 113 w 850"/>
                <a:gd name="T87" fmla="*/ 482 h 1531"/>
                <a:gd name="T88" fmla="*/ 57 w 850"/>
                <a:gd name="T89" fmla="*/ 510 h 1531"/>
                <a:gd name="T90" fmla="*/ 28 w 850"/>
                <a:gd name="T91" fmla="*/ 850 h 1531"/>
                <a:gd name="T92" fmla="*/ 0 w 850"/>
                <a:gd name="T93" fmla="*/ 935 h 1531"/>
                <a:gd name="T94" fmla="*/ 28 w 850"/>
                <a:gd name="T95" fmla="*/ 992 h 1531"/>
                <a:gd name="T96" fmla="*/ 0 w 850"/>
                <a:gd name="T97" fmla="*/ 104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1531">
                  <a:moveTo>
                    <a:pt x="0" y="1049"/>
                  </a:moveTo>
                  <a:lnTo>
                    <a:pt x="28" y="1162"/>
                  </a:lnTo>
                  <a:lnTo>
                    <a:pt x="57" y="1191"/>
                  </a:lnTo>
                  <a:lnTo>
                    <a:pt x="85" y="1247"/>
                  </a:lnTo>
                  <a:lnTo>
                    <a:pt x="28" y="1276"/>
                  </a:lnTo>
                  <a:lnTo>
                    <a:pt x="28" y="1304"/>
                  </a:lnTo>
                  <a:lnTo>
                    <a:pt x="28" y="1332"/>
                  </a:lnTo>
                  <a:lnTo>
                    <a:pt x="57" y="1389"/>
                  </a:lnTo>
                  <a:lnTo>
                    <a:pt x="28" y="1446"/>
                  </a:lnTo>
                  <a:lnTo>
                    <a:pt x="57" y="1446"/>
                  </a:lnTo>
                  <a:lnTo>
                    <a:pt x="85" y="1531"/>
                  </a:lnTo>
                  <a:lnTo>
                    <a:pt x="198" y="1417"/>
                  </a:lnTo>
                  <a:lnTo>
                    <a:pt x="170" y="1332"/>
                  </a:lnTo>
                  <a:lnTo>
                    <a:pt x="227" y="1276"/>
                  </a:lnTo>
                  <a:lnTo>
                    <a:pt x="170" y="1191"/>
                  </a:lnTo>
                  <a:lnTo>
                    <a:pt x="227" y="1105"/>
                  </a:lnTo>
                  <a:lnTo>
                    <a:pt x="170" y="1049"/>
                  </a:lnTo>
                  <a:lnTo>
                    <a:pt x="142" y="1049"/>
                  </a:lnTo>
                  <a:lnTo>
                    <a:pt x="113" y="964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397" y="652"/>
                  </a:lnTo>
                  <a:lnTo>
                    <a:pt x="340" y="624"/>
                  </a:lnTo>
                  <a:lnTo>
                    <a:pt x="368" y="595"/>
                  </a:lnTo>
                  <a:lnTo>
                    <a:pt x="453" y="567"/>
                  </a:lnTo>
                  <a:lnTo>
                    <a:pt x="510" y="453"/>
                  </a:lnTo>
                  <a:lnTo>
                    <a:pt x="538" y="453"/>
                  </a:lnTo>
                  <a:lnTo>
                    <a:pt x="538" y="510"/>
                  </a:lnTo>
                  <a:lnTo>
                    <a:pt x="624" y="538"/>
                  </a:lnTo>
                  <a:lnTo>
                    <a:pt x="709" y="510"/>
                  </a:lnTo>
                  <a:lnTo>
                    <a:pt x="765" y="482"/>
                  </a:lnTo>
                  <a:lnTo>
                    <a:pt x="737" y="425"/>
                  </a:lnTo>
                  <a:lnTo>
                    <a:pt x="794" y="397"/>
                  </a:lnTo>
                  <a:lnTo>
                    <a:pt x="850" y="113"/>
                  </a:lnTo>
                  <a:lnTo>
                    <a:pt x="680" y="57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10" y="113"/>
                  </a:lnTo>
                  <a:lnTo>
                    <a:pt x="453" y="142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40" y="198"/>
                  </a:lnTo>
                  <a:lnTo>
                    <a:pt x="113" y="482"/>
                  </a:lnTo>
                  <a:lnTo>
                    <a:pt x="57" y="510"/>
                  </a:lnTo>
                  <a:lnTo>
                    <a:pt x="28" y="850"/>
                  </a:lnTo>
                  <a:lnTo>
                    <a:pt x="0" y="935"/>
                  </a:lnTo>
                  <a:lnTo>
                    <a:pt x="28" y="992"/>
                  </a:lnTo>
                  <a:lnTo>
                    <a:pt x="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CC0BDF40-E7A3-4AB3-A2B3-B97DBA78F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032"/>
              <a:ext cx="936" cy="822"/>
            </a:xfrm>
            <a:custGeom>
              <a:avLst/>
              <a:gdLst>
                <a:gd name="T0" fmla="*/ 199 w 936"/>
                <a:gd name="T1" fmla="*/ 822 h 822"/>
                <a:gd name="T2" fmla="*/ 142 w 936"/>
                <a:gd name="T3" fmla="*/ 709 h 822"/>
                <a:gd name="T4" fmla="*/ 142 w 936"/>
                <a:gd name="T5" fmla="*/ 652 h 822"/>
                <a:gd name="T6" fmla="*/ 0 w 936"/>
                <a:gd name="T7" fmla="*/ 595 h 822"/>
                <a:gd name="T8" fmla="*/ 0 w 936"/>
                <a:gd name="T9" fmla="*/ 539 h 822"/>
                <a:gd name="T10" fmla="*/ 85 w 936"/>
                <a:gd name="T11" fmla="*/ 482 h 822"/>
                <a:gd name="T12" fmla="*/ 85 w 936"/>
                <a:gd name="T13" fmla="*/ 425 h 822"/>
                <a:gd name="T14" fmla="*/ 170 w 936"/>
                <a:gd name="T15" fmla="*/ 397 h 822"/>
                <a:gd name="T16" fmla="*/ 142 w 936"/>
                <a:gd name="T17" fmla="*/ 340 h 822"/>
                <a:gd name="T18" fmla="*/ 199 w 936"/>
                <a:gd name="T19" fmla="*/ 312 h 822"/>
                <a:gd name="T20" fmla="*/ 255 w 936"/>
                <a:gd name="T21" fmla="*/ 85 h 822"/>
                <a:gd name="T22" fmla="*/ 284 w 936"/>
                <a:gd name="T23" fmla="*/ 85 h 822"/>
                <a:gd name="T24" fmla="*/ 284 w 936"/>
                <a:gd name="T25" fmla="*/ 57 h 822"/>
                <a:gd name="T26" fmla="*/ 340 w 936"/>
                <a:gd name="T27" fmla="*/ 28 h 822"/>
                <a:gd name="T28" fmla="*/ 397 w 936"/>
                <a:gd name="T29" fmla="*/ 28 h 822"/>
                <a:gd name="T30" fmla="*/ 454 w 936"/>
                <a:gd name="T31" fmla="*/ 0 h 822"/>
                <a:gd name="T32" fmla="*/ 482 w 936"/>
                <a:gd name="T33" fmla="*/ 57 h 822"/>
                <a:gd name="T34" fmla="*/ 567 w 936"/>
                <a:gd name="T35" fmla="*/ 113 h 822"/>
                <a:gd name="T36" fmla="*/ 624 w 936"/>
                <a:gd name="T37" fmla="*/ 85 h 822"/>
                <a:gd name="T38" fmla="*/ 680 w 936"/>
                <a:gd name="T39" fmla="*/ 0 h 822"/>
                <a:gd name="T40" fmla="*/ 766 w 936"/>
                <a:gd name="T41" fmla="*/ 0 h 822"/>
                <a:gd name="T42" fmla="*/ 766 w 936"/>
                <a:gd name="T43" fmla="*/ 57 h 822"/>
                <a:gd name="T44" fmla="*/ 737 w 936"/>
                <a:gd name="T45" fmla="*/ 85 h 822"/>
                <a:gd name="T46" fmla="*/ 794 w 936"/>
                <a:gd name="T47" fmla="*/ 113 h 822"/>
                <a:gd name="T48" fmla="*/ 794 w 936"/>
                <a:gd name="T49" fmla="*/ 170 h 822"/>
                <a:gd name="T50" fmla="*/ 822 w 936"/>
                <a:gd name="T51" fmla="*/ 198 h 822"/>
                <a:gd name="T52" fmla="*/ 851 w 936"/>
                <a:gd name="T53" fmla="*/ 227 h 822"/>
                <a:gd name="T54" fmla="*/ 851 w 936"/>
                <a:gd name="T55" fmla="*/ 283 h 822"/>
                <a:gd name="T56" fmla="*/ 879 w 936"/>
                <a:gd name="T57" fmla="*/ 340 h 822"/>
                <a:gd name="T58" fmla="*/ 879 w 936"/>
                <a:gd name="T59" fmla="*/ 397 h 822"/>
                <a:gd name="T60" fmla="*/ 907 w 936"/>
                <a:gd name="T61" fmla="*/ 510 h 822"/>
                <a:gd name="T62" fmla="*/ 936 w 936"/>
                <a:gd name="T63" fmla="*/ 539 h 822"/>
                <a:gd name="T64" fmla="*/ 907 w 936"/>
                <a:gd name="T65" fmla="*/ 595 h 822"/>
                <a:gd name="T66" fmla="*/ 709 w 936"/>
                <a:gd name="T67" fmla="*/ 595 h 822"/>
                <a:gd name="T68" fmla="*/ 652 w 936"/>
                <a:gd name="T69" fmla="*/ 567 h 822"/>
                <a:gd name="T70" fmla="*/ 369 w 936"/>
                <a:gd name="T71" fmla="*/ 539 h 822"/>
                <a:gd name="T72" fmla="*/ 340 w 936"/>
                <a:gd name="T73" fmla="*/ 567 h 822"/>
                <a:gd name="T74" fmla="*/ 255 w 936"/>
                <a:gd name="T75" fmla="*/ 567 h 822"/>
                <a:gd name="T76" fmla="*/ 227 w 936"/>
                <a:gd name="T77" fmla="*/ 595 h 822"/>
                <a:gd name="T78" fmla="*/ 284 w 936"/>
                <a:gd name="T79" fmla="*/ 680 h 822"/>
                <a:gd name="T80" fmla="*/ 340 w 936"/>
                <a:gd name="T81" fmla="*/ 680 h 822"/>
                <a:gd name="T82" fmla="*/ 397 w 936"/>
                <a:gd name="T83" fmla="*/ 737 h 822"/>
                <a:gd name="T84" fmla="*/ 284 w 936"/>
                <a:gd name="T85" fmla="*/ 737 h 822"/>
                <a:gd name="T86" fmla="*/ 199 w 936"/>
                <a:gd name="T8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6" h="822">
                  <a:moveTo>
                    <a:pt x="199" y="822"/>
                  </a:moveTo>
                  <a:lnTo>
                    <a:pt x="142" y="709"/>
                  </a:lnTo>
                  <a:lnTo>
                    <a:pt x="142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99" y="312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40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0" y="0"/>
                  </a:lnTo>
                  <a:lnTo>
                    <a:pt x="766" y="0"/>
                  </a:lnTo>
                  <a:lnTo>
                    <a:pt x="766" y="57"/>
                  </a:lnTo>
                  <a:lnTo>
                    <a:pt x="737" y="85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22" y="198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879" y="340"/>
                  </a:lnTo>
                  <a:lnTo>
                    <a:pt x="879" y="397"/>
                  </a:lnTo>
                  <a:lnTo>
                    <a:pt x="907" y="510"/>
                  </a:lnTo>
                  <a:lnTo>
                    <a:pt x="936" y="539"/>
                  </a:lnTo>
                  <a:lnTo>
                    <a:pt x="907" y="595"/>
                  </a:lnTo>
                  <a:lnTo>
                    <a:pt x="709" y="595"/>
                  </a:lnTo>
                  <a:lnTo>
                    <a:pt x="652" y="567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199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6" name="Freeform 306">
              <a:extLst>
                <a:ext uri="{FF2B5EF4-FFF2-40B4-BE49-F238E27FC236}">
                  <a16:creationId xmlns:a16="http://schemas.microsoft.com/office/drawing/2014/main" id="{E0137ABF-49CB-4742-B11A-EB1171B85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3692"/>
              <a:ext cx="311" cy="227"/>
            </a:xfrm>
            <a:custGeom>
              <a:avLst/>
              <a:gdLst>
                <a:gd name="T0" fmla="*/ 0 w 311"/>
                <a:gd name="T1" fmla="*/ 198 h 227"/>
                <a:gd name="T2" fmla="*/ 170 w 311"/>
                <a:gd name="T3" fmla="*/ 0 h 227"/>
                <a:gd name="T4" fmla="*/ 283 w 311"/>
                <a:gd name="T5" fmla="*/ 0 h 227"/>
                <a:gd name="T6" fmla="*/ 311 w 311"/>
                <a:gd name="T7" fmla="*/ 57 h 227"/>
                <a:gd name="T8" fmla="*/ 255 w 311"/>
                <a:gd name="T9" fmla="*/ 170 h 227"/>
                <a:gd name="T10" fmla="*/ 113 w 311"/>
                <a:gd name="T11" fmla="*/ 227 h 227"/>
                <a:gd name="T12" fmla="*/ 0 w 311"/>
                <a:gd name="T13" fmla="*/ 19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227">
                  <a:moveTo>
                    <a:pt x="0" y="198"/>
                  </a:moveTo>
                  <a:lnTo>
                    <a:pt x="170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55" y="170"/>
                  </a:lnTo>
                  <a:lnTo>
                    <a:pt x="113" y="227"/>
                  </a:lnTo>
                  <a:lnTo>
                    <a:pt x="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7" name="Freeform 307">
              <a:extLst>
                <a:ext uri="{FF2B5EF4-FFF2-40B4-BE49-F238E27FC236}">
                  <a16:creationId xmlns:a16="http://schemas.microsoft.com/office/drawing/2014/main" id="{E0CAD82D-FB43-459C-B50D-F98C893DC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3862"/>
              <a:ext cx="482" cy="425"/>
            </a:xfrm>
            <a:custGeom>
              <a:avLst/>
              <a:gdLst>
                <a:gd name="T0" fmla="*/ 0 w 482"/>
                <a:gd name="T1" fmla="*/ 283 h 425"/>
                <a:gd name="T2" fmla="*/ 85 w 482"/>
                <a:gd name="T3" fmla="*/ 227 h 425"/>
                <a:gd name="T4" fmla="*/ 142 w 482"/>
                <a:gd name="T5" fmla="*/ 57 h 425"/>
                <a:gd name="T6" fmla="*/ 199 w 482"/>
                <a:gd name="T7" fmla="*/ 28 h 425"/>
                <a:gd name="T8" fmla="*/ 312 w 482"/>
                <a:gd name="T9" fmla="*/ 57 h 425"/>
                <a:gd name="T10" fmla="*/ 454 w 482"/>
                <a:gd name="T11" fmla="*/ 0 h 425"/>
                <a:gd name="T12" fmla="*/ 454 w 482"/>
                <a:gd name="T13" fmla="*/ 85 h 425"/>
                <a:gd name="T14" fmla="*/ 482 w 482"/>
                <a:gd name="T15" fmla="*/ 113 h 425"/>
                <a:gd name="T16" fmla="*/ 255 w 482"/>
                <a:gd name="T17" fmla="*/ 397 h 425"/>
                <a:gd name="T18" fmla="*/ 199 w 482"/>
                <a:gd name="T19" fmla="*/ 425 h 425"/>
                <a:gd name="T20" fmla="*/ 142 w 482"/>
                <a:gd name="T21" fmla="*/ 397 h 425"/>
                <a:gd name="T22" fmla="*/ 142 w 482"/>
                <a:gd name="T23" fmla="*/ 312 h 425"/>
                <a:gd name="T24" fmla="*/ 57 w 482"/>
                <a:gd name="T25" fmla="*/ 312 h 425"/>
                <a:gd name="T26" fmla="*/ 0 w 482"/>
                <a:gd name="T27" fmla="*/ 28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25">
                  <a:moveTo>
                    <a:pt x="0" y="283"/>
                  </a:moveTo>
                  <a:lnTo>
                    <a:pt x="85" y="227"/>
                  </a:lnTo>
                  <a:lnTo>
                    <a:pt x="142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13"/>
                  </a:lnTo>
                  <a:lnTo>
                    <a:pt x="255" y="397"/>
                  </a:lnTo>
                  <a:lnTo>
                    <a:pt x="199" y="425"/>
                  </a:lnTo>
                  <a:lnTo>
                    <a:pt x="142" y="397"/>
                  </a:lnTo>
                  <a:lnTo>
                    <a:pt x="142" y="312"/>
                  </a:lnTo>
                  <a:lnTo>
                    <a:pt x="57" y="312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8" name="Freeform 308">
              <a:extLst>
                <a:ext uri="{FF2B5EF4-FFF2-40B4-BE49-F238E27FC236}">
                  <a16:creationId xmlns:a16="http://schemas.microsoft.com/office/drawing/2014/main" id="{B9D15BA0-4142-4F97-99D4-94FEF201E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230"/>
              <a:ext cx="766" cy="879"/>
            </a:xfrm>
            <a:custGeom>
              <a:avLst/>
              <a:gdLst>
                <a:gd name="T0" fmla="*/ 397 w 766"/>
                <a:gd name="T1" fmla="*/ 0 h 879"/>
                <a:gd name="T2" fmla="*/ 340 w 766"/>
                <a:gd name="T3" fmla="*/ 114 h 879"/>
                <a:gd name="T4" fmla="*/ 255 w 766"/>
                <a:gd name="T5" fmla="*/ 142 h 879"/>
                <a:gd name="T6" fmla="*/ 227 w 766"/>
                <a:gd name="T7" fmla="*/ 171 h 879"/>
                <a:gd name="T8" fmla="*/ 284 w 766"/>
                <a:gd name="T9" fmla="*/ 199 h 879"/>
                <a:gd name="T10" fmla="*/ 170 w 766"/>
                <a:gd name="T11" fmla="*/ 256 h 879"/>
                <a:gd name="T12" fmla="*/ 142 w 766"/>
                <a:gd name="T13" fmla="*/ 369 h 879"/>
                <a:gd name="T14" fmla="*/ 0 w 766"/>
                <a:gd name="T15" fmla="*/ 511 h 879"/>
                <a:gd name="T16" fmla="*/ 29 w 766"/>
                <a:gd name="T17" fmla="*/ 596 h 879"/>
                <a:gd name="T18" fmla="*/ 57 w 766"/>
                <a:gd name="T19" fmla="*/ 596 h 879"/>
                <a:gd name="T20" fmla="*/ 114 w 766"/>
                <a:gd name="T21" fmla="*/ 652 h 879"/>
                <a:gd name="T22" fmla="*/ 57 w 766"/>
                <a:gd name="T23" fmla="*/ 738 h 879"/>
                <a:gd name="T24" fmla="*/ 114 w 766"/>
                <a:gd name="T25" fmla="*/ 823 h 879"/>
                <a:gd name="T26" fmla="*/ 199 w 766"/>
                <a:gd name="T27" fmla="*/ 879 h 879"/>
                <a:gd name="T28" fmla="*/ 170 w 766"/>
                <a:gd name="T29" fmla="*/ 766 h 879"/>
                <a:gd name="T30" fmla="*/ 199 w 766"/>
                <a:gd name="T31" fmla="*/ 709 h 879"/>
                <a:gd name="T32" fmla="*/ 255 w 766"/>
                <a:gd name="T33" fmla="*/ 738 h 879"/>
                <a:gd name="T34" fmla="*/ 312 w 766"/>
                <a:gd name="T35" fmla="*/ 709 h 879"/>
                <a:gd name="T36" fmla="*/ 312 w 766"/>
                <a:gd name="T37" fmla="*/ 681 h 879"/>
                <a:gd name="T38" fmla="*/ 199 w 766"/>
                <a:gd name="T39" fmla="*/ 596 h 879"/>
                <a:gd name="T40" fmla="*/ 227 w 766"/>
                <a:gd name="T41" fmla="*/ 567 h 879"/>
                <a:gd name="T42" fmla="*/ 284 w 766"/>
                <a:gd name="T43" fmla="*/ 567 h 879"/>
                <a:gd name="T44" fmla="*/ 369 w 766"/>
                <a:gd name="T45" fmla="*/ 454 h 879"/>
                <a:gd name="T46" fmla="*/ 454 w 766"/>
                <a:gd name="T47" fmla="*/ 511 h 879"/>
                <a:gd name="T48" fmla="*/ 539 w 766"/>
                <a:gd name="T49" fmla="*/ 539 h 879"/>
                <a:gd name="T50" fmla="*/ 567 w 766"/>
                <a:gd name="T51" fmla="*/ 482 h 879"/>
                <a:gd name="T52" fmla="*/ 652 w 766"/>
                <a:gd name="T53" fmla="*/ 511 h 879"/>
                <a:gd name="T54" fmla="*/ 709 w 766"/>
                <a:gd name="T55" fmla="*/ 454 h 879"/>
                <a:gd name="T56" fmla="*/ 766 w 766"/>
                <a:gd name="T57" fmla="*/ 426 h 879"/>
                <a:gd name="T58" fmla="*/ 737 w 766"/>
                <a:gd name="T59" fmla="*/ 284 h 879"/>
                <a:gd name="T60" fmla="*/ 709 w 766"/>
                <a:gd name="T61" fmla="*/ 284 h 879"/>
                <a:gd name="T62" fmla="*/ 709 w 766"/>
                <a:gd name="T63" fmla="*/ 227 h 879"/>
                <a:gd name="T64" fmla="*/ 652 w 766"/>
                <a:gd name="T65" fmla="*/ 256 h 879"/>
                <a:gd name="T66" fmla="*/ 596 w 766"/>
                <a:gd name="T67" fmla="*/ 227 h 879"/>
                <a:gd name="T68" fmla="*/ 567 w 766"/>
                <a:gd name="T69" fmla="*/ 199 h 879"/>
                <a:gd name="T70" fmla="*/ 596 w 766"/>
                <a:gd name="T71" fmla="*/ 57 h 879"/>
                <a:gd name="T72" fmla="*/ 511 w 766"/>
                <a:gd name="T73" fmla="*/ 85 h 879"/>
                <a:gd name="T74" fmla="*/ 425 w 766"/>
                <a:gd name="T75" fmla="*/ 57 h 879"/>
                <a:gd name="T76" fmla="*/ 425 w 766"/>
                <a:gd name="T77" fmla="*/ 0 h 879"/>
                <a:gd name="T78" fmla="*/ 397 w 766"/>
                <a:gd name="T7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879">
                  <a:moveTo>
                    <a:pt x="397" y="0"/>
                  </a:moveTo>
                  <a:lnTo>
                    <a:pt x="340" y="114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284" y="199"/>
                  </a:lnTo>
                  <a:lnTo>
                    <a:pt x="170" y="256"/>
                  </a:lnTo>
                  <a:lnTo>
                    <a:pt x="142" y="369"/>
                  </a:lnTo>
                  <a:lnTo>
                    <a:pt x="0" y="511"/>
                  </a:lnTo>
                  <a:lnTo>
                    <a:pt x="29" y="596"/>
                  </a:lnTo>
                  <a:lnTo>
                    <a:pt x="57" y="596"/>
                  </a:lnTo>
                  <a:lnTo>
                    <a:pt x="114" y="652"/>
                  </a:lnTo>
                  <a:lnTo>
                    <a:pt x="57" y="738"/>
                  </a:lnTo>
                  <a:lnTo>
                    <a:pt x="114" y="823"/>
                  </a:lnTo>
                  <a:lnTo>
                    <a:pt x="199" y="879"/>
                  </a:lnTo>
                  <a:lnTo>
                    <a:pt x="170" y="766"/>
                  </a:lnTo>
                  <a:lnTo>
                    <a:pt x="199" y="709"/>
                  </a:lnTo>
                  <a:lnTo>
                    <a:pt x="255" y="738"/>
                  </a:lnTo>
                  <a:lnTo>
                    <a:pt x="312" y="709"/>
                  </a:lnTo>
                  <a:lnTo>
                    <a:pt x="312" y="681"/>
                  </a:lnTo>
                  <a:lnTo>
                    <a:pt x="199" y="596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69" y="454"/>
                  </a:lnTo>
                  <a:lnTo>
                    <a:pt x="454" y="511"/>
                  </a:lnTo>
                  <a:lnTo>
                    <a:pt x="539" y="539"/>
                  </a:lnTo>
                  <a:lnTo>
                    <a:pt x="567" y="482"/>
                  </a:lnTo>
                  <a:lnTo>
                    <a:pt x="652" y="511"/>
                  </a:lnTo>
                  <a:lnTo>
                    <a:pt x="709" y="454"/>
                  </a:lnTo>
                  <a:lnTo>
                    <a:pt x="766" y="426"/>
                  </a:lnTo>
                  <a:lnTo>
                    <a:pt x="737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652" y="256"/>
                  </a:lnTo>
                  <a:lnTo>
                    <a:pt x="596" y="227"/>
                  </a:lnTo>
                  <a:lnTo>
                    <a:pt x="567" y="199"/>
                  </a:lnTo>
                  <a:lnTo>
                    <a:pt x="596" y="57"/>
                  </a:lnTo>
                  <a:lnTo>
                    <a:pt x="511" y="85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9" name="Freeform 309">
              <a:extLst>
                <a:ext uri="{FF2B5EF4-FFF2-40B4-BE49-F238E27FC236}">
                  <a16:creationId xmlns:a16="http://schemas.microsoft.com/office/drawing/2014/main" id="{446E633D-142D-4A74-AF78-F4ADF9A8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145"/>
              <a:ext cx="397" cy="766"/>
            </a:xfrm>
            <a:custGeom>
              <a:avLst/>
              <a:gdLst>
                <a:gd name="T0" fmla="*/ 340 w 397"/>
                <a:gd name="T1" fmla="*/ 681 h 766"/>
                <a:gd name="T2" fmla="*/ 283 w 397"/>
                <a:gd name="T3" fmla="*/ 709 h 766"/>
                <a:gd name="T4" fmla="*/ 255 w 397"/>
                <a:gd name="T5" fmla="*/ 766 h 766"/>
                <a:gd name="T6" fmla="*/ 198 w 397"/>
                <a:gd name="T7" fmla="*/ 737 h 766"/>
                <a:gd name="T8" fmla="*/ 85 w 397"/>
                <a:gd name="T9" fmla="*/ 624 h 766"/>
                <a:gd name="T10" fmla="*/ 56 w 397"/>
                <a:gd name="T11" fmla="*/ 539 h 766"/>
                <a:gd name="T12" fmla="*/ 0 w 397"/>
                <a:gd name="T13" fmla="*/ 482 h 766"/>
                <a:gd name="T14" fmla="*/ 28 w 397"/>
                <a:gd name="T15" fmla="*/ 426 h 766"/>
                <a:gd name="T16" fmla="*/ 0 w 397"/>
                <a:gd name="T17" fmla="*/ 341 h 766"/>
                <a:gd name="T18" fmla="*/ 141 w 397"/>
                <a:gd name="T19" fmla="*/ 170 h 766"/>
                <a:gd name="T20" fmla="*/ 141 w 397"/>
                <a:gd name="T21" fmla="*/ 85 h 766"/>
                <a:gd name="T22" fmla="*/ 198 w 397"/>
                <a:gd name="T23" fmla="*/ 0 h 766"/>
                <a:gd name="T24" fmla="*/ 255 w 397"/>
                <a:gd name="T25" fmla="*/ 29 h 766"/>
                <a:gd name="T26" fmla="*/ 340 w 397"/>
                <a:gd name="T27" fmla="*/ 29 h 766"/>
                <a:gd name="T28" fmla="*/ 340 w 397"/>
                <a:gd name="T29" fmla="*/ 114 h 766"/>
                <a:gd name="T30" fmla="*/ 397 w 397"/>
                <a:gd name="T31" fmla="*/ 142 h 766"/>
                <a:gd name="T32" fmla="*/ 368 w 397"/>
                <a:gd name="T33" fmla="*/ 482 h 766"/>
                <a:gd name="T34" fmla="*/ 340 w 397"/>
                <a:gd name="T35" fmla="*/ 567 h 766"/>
                <a:gd name="T36" fmla="*/ 368 w 397"/>
                <a:gd name="T37" fmla="*/ 624 h 766"/>
                <a:gd name="T38" fmla="*/ 340 w 397"/>
                <a:gd name="T39" fmla="*/ 68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766">
                  <a:moveTo>
                    <a:pt x="340" y="681"/>
                  </a:moveTo>
                  <a:lnTo>
                    <a:pt x="283" y="709"/>
                  </a:lnTo>
                  <a:lnTo>
                    <a:pt x="255" y="766"/>
                  </a:lnTo>
                  <a:lnTo>
                    <a:pt x="198" y="737"/>
                  </a:lnTo>
                  <a:lnTo>
                    <a:pt x="85" y="624"/>
                  </a:lnTo>
                  <a:lnTo>
                    <a:pt x="56" y="539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0" y="341"/>
                  </a:lnTo>
                  <a:lnTo>
                    <a:pt x="141" y="170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340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368" y="482"/>
                  </a:lnTo>
                  <a:lnTo>
                    <a:pt x="340" y="567"/>
                  </a:lnTo>
                  <a:lnTo>
                    <a:pt x="368" y="624"/>
                  </a:lnTo>
                  <a:lnTo>
                    <a:pt x="34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0" name="Freeform 310">
              <a:extLst>
                <a:ext uri="{FF2B5EF4-FFF2-40B4-BE49-F238E27FC236}">
                  <a16:creationId xmlns:a16="http://schemas.microsoft.com/office/drawing/2014/main" id="{BB062317-7D35-43C5-8B83-8DFBA4634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4571"/>
              <a:ext cx="680" cy="198"/>
            </a:xfrm>
            <a:custGeom>
              <a:avLst/>
              <a:gdLst>
                <a:gd name="T0" fmla="*/ 680 w 680"/>
                <a:gd name="T1" fmla="*/ 56 h 198"/>
                <a:gd name="T2" fmla="*/ 482 w 680"/>
                <a:gd name="T3" fmla="*/ 56 h 198"/>
                <a:gd name="T4" fmla="*/ 425 w 680"/>
                <a:gd name="T5" fmla="*/ 28 h 198"/>
                <a:gd name="T6" fmla="*/ 142 w 680"/>
                <a:gd name="T7" fmla="*/ 0 h 198"/>
                <a:gd name="T8" fmla="*/ 113 w 680"/>
                <a:gd name="T9" fmla="*/ 28 h 198"/>
                <a:gd name="T10" fmla="*/ 28 w 680"/>
                <a:gd name="T11" fmla="*/ 28 h 198"/>
                <a:gd name="T12" fmla="*/ 0 w 680"/>
                <a:gd name="T13" fmla="*/ 56 h 198"/>
                <a:gd name="T14" fmla="*/ 57 w 680"/>
                <a:gd name="T15" fmla="*/ 141 h 198"/>
                <a:gd name="T16" fmla="*/ 113 w 680"/>
                <a:gd name="T17" fmla="*/ 141 h 198"/>
                <a:gd name="T18" fmla="*/ 170 w 680"/>
                <a:gd name="T19" fmla="*/ 198 h 198"/>
                <a:gd name="T20" fmla="*/ 227 w 680"/>
                <a:gd name="T21" fmla="*/ 198 h 198"/>
                <a:gd name="T22" fmla="*/ 255 w 680"/>
                <a:gd name="T23" fmla="*/ 170 h 198"/>
                <a:gd name="T24" fmla="*/ 340 w 680"/>
                <a:gd name="T25" fmla="*/ 170 h 198"/>
                <a:gd name="T26" fmla="*/ 368 w 680"/>
                <a:gd name="T27" fmla="*/ 113 h 198"/>
                <a:gd name="T28" fmla="*/ 510 w 680"/>
                <a:gd name="T29" fmla="*/ 85 h 198"/>
                <a:gd name="T30" fmla="*/ 567 w 680"/>
                <a:gd name="T31" fmla="*/ 113 h 198"/>
                <a:gd name="T32" fmla="*/ 652 w 680"/>
                <a:gd name="T33" fmla="*/ 113 h 198"/>
                <a:gd name="T34" fmla="*/ 680 w 680"/>
                <a:gd name="T35" fmla="*/ 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198">
                  <a:moveTo>
                    <a:pt x="680" y="56"/>
                  </a:moveTo>
                  <a:lnTo>
                    <a:pt x="482" y="56"/>
                  </a:lnTo>
                  <a:lnTo>
                    <a:pt x="425" y="28"/>
                  </a:lnTo>
                  <a:lnTo>
                    <a:pt x="142" y="0"/>
                  </a:lnTo>
                  <a:lnTo>
                    <a:pt x="113" y="28"/>
                  </a:lnTo>
                  <a:lnTo>
                    <a:pt x="28" y="28"/>
                  </a:lnTo>
                  <a:lnTo>
                    <a:pt x="0" y="56"/>
                  </a:lnTo>
                  <a:lnTo>
                    <a:pt x="57" y="141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113"/>
                  </a:lnTo>
                  <a:lnTo>
                    <a:pt x="510" y="85"/>
                  </a:lnTo>
                  <a:lnTo>
                    <a:pt x="567" y="113"/>
                  </a:lnTo>
                  <a:lnTo>
                    <a:pt x="652" y="113"/>
                  </a:lnTo>
                  <a:lnTo>
                    <a:pt x="68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2" name="Freeform 312">
              <a:extLst>
                <a:ext uri="{FF2B5EF4-FFF2-40B4-BE49-F238E27FC236}">
                  <a16:creationId xmlns:a16="http://schemas.microsoft.com/office/drawing/2014/main" id="{F8355DCF-313E-4658-A33D-F720E8C81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4656"/>
              <a:ext cx="680" cy="765"/>
            </a:xfrm>
            <a:custGeom>
              <a:avLst/>
              <a:gdLst>
                <a:gd name="T0" fmla="*/ 56 w 680"/>
                <a:gd name="T1" fmla="*/ 765 h 765"/>
                <a:gd name="T2" fmla="*/ 28 w 680"/>
                <a:gd name="T3" fmla="*/ 708 h 765"/>
                <a:gd name="T4" fmla="*/ 56 w 680"/>
                <a:gd name="T5" fmla="*/ 567 h 765"/>
                <a:gd name="T6" fmla="*/ 28 w 680"/>
                <a:gd name="T7" fmla="*/ 510 h 765"/>
                <a:gd name="T8" fmla="*/ 85 w 680"/>
                <a:gd name="T9" fmla="*/ 425 h 765"/>
                <a:gd name="T10" fmla="*/ 56 w 680"/>
                <a:gd name="T11" fmla="*/ 368 h 765"/>
                <a:gd name="T12" fmla="*/ 56 w 680"/>
                <a:gd name="T13" fmla="*/ 312 h 765"/>
                <a:gd name="T14" fmla="*/ 28 w 680"/>
                <a:gd name="T15" fmla="*/ 283 h 765"/>
                <a:gd name="T16" fmla="*/ 0 w 680"/>
                <a:gd name="T17" fmla="*/ 198 h 765"/>
                <a:gd name="T18" fmla="*/ 85 w 680"/>
                <a:gd name="T19" fmla="*/ 113 h 765"/>
                <a:gd name="T20" fmla="*/ 255 w 680"/>
                <a:gd name="T21" fmla="*/ 113 h 765"/>
                <a:gd name="T22" fmla="*/ 283 w 680"/>
                <a:gd name="T23" fmla="*/ 85 h 765"/>
                <a:gd name="T24" fmla="*/ 368 w 680"/>
                <a:gd name="T25" fmla="*/ 85 h 765"/>
                <a:gd name="T26" fmla="*/ 396 w 680"/>
                <a:gd name="T27" fmla="*/ 28 h 765"/>
                <a:gd name="T28" fmla="*/ 538 w 680"/>
                <a:gd name="T29" fmla="*/ 0 h 765"/>
                <a:gd name="T30" fmla="*/ 595 w 680"/>
                <a:gd name="T31" fmla="*/ 28 h 765"/>
                <a:gd name="T32" fmla="*/ 680 w 680"/>
                <a:gd name="T33" fmla="*/ 28 h 765"/>
                <a:gd name="T34" fmla="*/ 538 w 680"/>
                <a:gd name="T35" fmla="*/ 312 h 765"/>
                <a:gd name="T36" fmla="*/ 396 w 680"/>
                <a:gd name="T37" fmla="*/ 453 h 765"/>
                <a:gd name="T38" fmla="*/ 311 w 680"/>
                <a:gd name="T39" fmla="*/ 340 h 765"/>
                <a:gd name="T40" fmla="*/ 255 w 680"/>
                <a:gd name="T41" fmla="*/ 368 h 765"/>
                <a:gd name="T42" fmla="*/ 141 w 680"/>
                <a:gd name="T43" fmla="*/ 595 h 765"/>
                <a:gd name="T44" fmla="*/ 141 w 680"/>
                <a:gd name="T45" fmla="*/ 652 h 765"/>
                <a:gd name="T46" fmla="*/ 85 w 680"/>
                <a:gd name="T47" fmla="*/ 737 h 765"/>
                <a:gd name="T48" fmla="*/ 85 w 680"/>
                <a:gd name="T49" fmla="*/ 765 h 765"/>
                <a:gd name="T50" fmla="*/ 56 w 680"/>
                <a:gd name="T51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765">
                  <a:moveTo>
                    <a:pt x="56" y="765"/>
                  </a:moveTo>
                  <a:lnTo>
                    <a:pt x="28" y="708"/>
                  </a:lnTo>
                  <a:lnTo>
                    <a:pt x="56" y="567"/>
                  </a:lnTo>
                  <a:lnTo>
                    <a:pt x="28" y="510"/>
                  </a:lnTo>
                  <a:lnTo>
                    <a:pt x="85" y="425"/>
                  </a:lnTo>
                  <a:lnTo>
                    <a:pt x="56" y="368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55" y="113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396" y="28"/>
                  </a:lnTo>
                  <a:lnTo>
                    <a:pt x="538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538" y="312"/>
                  </a:lnTo>
                  <a:lnTo>
                    <a:pt x="396" y="453"/>
                  </a:lnTo>
                  <a:lnTo>
                    <a:pt x="311" y="340"/>
                  </a:lnTo>
                  <a:lnTo>
                    <a:pt x="255" y="368"/>
                  </a:lnTo>
                  <a:lnTo>
                    <a:pt x="141" y="595"/>
                  </a:lnTo>
                  <a:lnTo>
                    <a:pt x="141" y="652"/>
                  </a:lnTo>
                  <a:lnTo>
                    <a:pt x="85" y="737"/>
                  </a:lnTo>
                  <a:lnTo>
                    <a:pt x="85" y="765"/>
                  </a:lnTo>
                  <a:lnTo>
                    <a:pt x="56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3" name="Freeform 313">
              <a:extLst>
                <a:ext uri="{FF2B5EF4-FFF2-40B4-BE49-F238E27FC236}">
                  <a16:creationId xmlns:a16="http://schemas.microsoft.com/office/drawing/2014/main" id="{E75A4F0E-290E-44E0-BC05-FEB440A9F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527"/>
              <a:ext cx="425" cy="425"/>
            </a:xfrm>
            <a:custGeom>
              <a:avLst/>
              <a:gdLst>
                <a:gd name="T0" fmla="*/ 425 w 425"/>
                <a:gd name="T1" fmla="*/ 170 h 425"/>
                <a:gd name="T2" fmla="*/ 283 w 425"/>
                <a:gd name="T3" fmla="*/ 425 h 425"/>
                <a:gd name="T4" fmla="*/ 170 w 425"/>
                <a:gd name="T5" fmla="*/ 368 h 425"/>
                <a:gd name="T6" fmla="*/ 198 w 425"/>
                <a:gd name="T7" fmla="*/ 312 h 425"/>
                <a:gd name="T8" fmla="*/ 170 w 425"/>
                <a:gd name="T9" fmla="*/ 283 h 425"/>
                <a:gd name="T10" fmla="*/ 56 w 425"/>
                <a:gd name="T11" fmla="*/ 227 h 425"/>
                <a:gd name="T12" fmla="*/ 56 w 425"/>
                <a:gd name="T13" fmla="*/ 170 h 425"/>
                <a:gd name="T14" fmla="*/ 85 w 425"/>
                <a:gd name="T15" fmla="*/ 113 h 425"/>
                <a:gd name="T16" fmla="*/ 0 w 425"/>
                <a:gd name="T17" fmla="*/ 113 h 425"/>
                <a:gd name="T18" fmla="*/ 0 w 425"/>
                <a:gd name="T19" fmla="*/ 56 h 425"/>
                <a:gd name="T20" fmla="*/ 56 w 425"/>
                <a:gd name="T21" fmla="*/ 0 h 425"/>
                <a:gd name="T22" fmla="*/ 170 w 425"/>
                <a:gd name="T23" fmla="*/ 85 h 425"/>
                <a:gd name="T24" fmla="*/ 340 w 425"/>
                <a:gd name="T25" fmla="*/ 85 h 425"/>
                <a:gd name="T26" fmla="*/ 425 w 425"/>
                <a:gd name="T27" fmla="*/ 17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70"/>
                  </a:moveTo>
                  <a:lnTo>
                    <a:pt x="283" y="425"/>
                  </a:lnTo>
                  <a:lnTo>
                    <a:pt x="170" y="368"/>
                  </a:lnTo>
                  <a:lnTo>
                    <a:pt x="198" y="312"/>
                  </a:lnTo>
                  <a:lnTo>
                    <a:pt x="170" y="283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85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6" y="0"/>
                  </a:lnTo>
                  <a:lnTo>
                    <a:pt x="170" y="85"/>
                  </a:lnTo>
                  <a:lnTo>
                    <a:pt x="340" y="85"/>
                  </a:lnTo>
                  <a:lnTo>
                    <a:pt x="425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4" name="Freeform 314">
              <a:extLst>
                <a:ext uri="{FF2B5EF4-FFF2-40B4-BE49-F238E27FC236}">
                  <a16:creationId xmlns:a16="http://schemas.microsoft.com/office/drawing/2014/main" id="{AF9354B3-8333-4E7C-8F22-B584B69F1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300"/>
              <a:ext cx="482" cy="397"/>
            </a:xfrm>
            <a:custGeom>
              <a:avLst/>
              <a:gdLst>
                <a:gd name="T0" fmla="*/ 397 w 482"/>
                <a:gd name="T1" fmla="*/ 369 h 397"/>
                <a:gd name="T2" fmla="*/ 369 w 482"/>
                <a:gd name="T3" fmla="*/ 397 h 397"/>
                <a:gd name="T4" fmla="*/ 284 w 482"/>
                <a:gd name="T5" fmla="*/ 312 h 397"/>
                <a:gd name="T6" fmla="*/ 114 w 482"/>
                <a:gd name="T7" fmla="*/ 312 h 397"/>
                <a:gd name="T8" fmla="*/ 0 w 482"/>
                <a:gd name="T9" fmla="*/ 227 h 397"/>
                <a:gd name="T10" fmla="*/ 57 w 482"/>
                <a:gd name="T11" fmla="*/ 57 h 397"/>
                <a:gd name="T12" fmla="*/ 114 w 482"/>
                <a:gd name="T13" fmla="*/ 28 h 397"/>
                <a:gd name="T14" fmla="*/ 227 w 482"/>
                <a:gd name="T15" fmla="*/ 57 h 397"/>
                <a:gd name="T16" fmla="*/ 312 w 482"/>
                <a:gd name="T17" fmla="*/ 0 h 397"/>
                <a:gd name="T18" fmla="*/ 341 w 482"/>
                <a:gd name="T19" fmla="*/ 0 h 397"/>
                <a:gd name="T20" fmla="*/ 397 w 482"/>
                <a:gd name="T21" fmla="*/ 85 h 397"/>
                <a:gd name="T22" fmla="*/ 482 w 482"/>
                <a:gd name="T23" fmla="*/ 113 h 397"/>
                <a:gd name="T24" fmla="*/ 397 w 482"/>
                <a:gd name="T25" fmla="*/ 312 h 397"/>
                <a:gd name="T26" fmla="*/ 397 w 482"/>
                <a:gd name="T27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397">
                  <a:moveTo>
                    <a:pt x="397" y="369"/>
                  </a:moveTo>
                  <a:lnTo>
                    <a:pt x="369" y="397"/>
                  </a:lnTo>
                  <a:lnTo>
                    <a:pt x="284" y="312"/>
                  </a:lnTo>
                  <a:lnTo>
                    <a:pt x="114" y="312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97" y="85"/>
                  </a:lnTo>
                  <a:lnTo>
                    <a:pt x="482" y="113"/>
                  </a:lnTo>
                  <a:lnTo>
                    <a:pt x="397" y="312"/>
                  </a:lnTo>
                  <a:lnTo>
                    <a:pt x="397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6" name="Freeform 316">
              <a:extLst>
                <a:ext uri="{FF2B5EF4-FFF2-40B4-BE49-F238E27FC236}">
                  <a16:creationId xmlns:a16="http://schemas.microsoft.com/office/drawing/2014/main" id="{676F5399-F360-4499-BAE5-BC37A78AF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6158"/>
              <a:ext cx="340" cy="369"/>
            </a:xfrm>
            <a:custGeom>
              <a:avLst/>
              <a:gdLst>
                <a:gd name="T0" fmla="*/ 340 w 340"/>
                <a:gd name="T1" fmla="*/ 170 h 369"/>
                <a:gd name="T2" fmla="*/ 283 w 340"/>
                <a:gd name="T3" fmla="*/ 199 h 369"/>
                <a:gd name="T4" fmla="*/ 226 w 340"/>
                <a:gd name="T5" fmla="*/ 369 h 369"/>
                <a:gd name="T6" fmla="*/ 113 w 340"/>
                <a:gd name="T7" fmla="*/ 284 h 369"/>
                <a:gd name="T8" fmla="*/ 56 w 340"/>
                <a:gd name="T9" fmla="*/ 284 h 369"/>
                <a:gd name="T10" fmla="*/ 56 w 340"/>
                <a:gd name="T11" fmla="*/ 227 h 369"/>
                <a:gd name="T12" fmla="*/ 0 w 340"/>
                <a:gd name="T13" fmla="*/ 199 h 369"/>
                <a:gd name="T14" fmla="*/ 56 w 340"/>
                <a:gd name="T15" fmla="*/ 85 h 369"/>
                <a:gd name="T16" fmla="*/ 0 w 340"/>
                <a:gd name="T17" fmla="*/ 57 h 369"/>
                <a:gd name="T18" fmla="*/ 56 w 340"/>
                <a:gd name="T19" fmla="*/ 0 h 369"/>
                <a:gd name="T20" fmla="*/ 85 w 340"/>
                <a:gd name="T21" fmla="*/ 57 h 369"/>
                <a:gd name="T22" fmla="*/ 198 w 340"/>
                <a:gd name="T23" fmla="*/ 57 h 369"/>
                <a:gd name="T24" fmla="*/ 198 w 340"/>
                <a:gd name="T25" fmla="*/ 85 h 369"/>
                <a:gd name="T26" fmla="*/ 311 w 340"/>
                <a:gd name="T27" fmla="*/ 114 h 369"/>
                <a:gd name="T28" fmla="*/ 340 w 340"/>
                <a:gd name="T29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340" y="170"/>
                  </a:moveTo>
                  <a:lnTo>
                    <a:pt x="283" y="199"/>
                  </a:lnTo>
                  <a:lnTo>
                    <a:pt x="226" y="369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57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311" y="114"/>
                  </a:lnTo>
                  <a:lnTo>
                    <a:pt x="34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7" name="Freeform 317">
              <a:extLst>
                <a:ext uri="{FF2B5EF4-FFF2-40B4-BE49-F238E27FC236}">
                  <a16:creationId xmlns:a16="http://schemas.microsoft.com/office/drawing/2014/main" id="{8A67A59A-1DA5-4BD9-8F9B-186D1DFDF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790"/>
              <a:ext cx="596" cy="1049"/>
            </a:xfrm>
            <a:custGeom>
              <a:avLst/>
              <a:gdLst>
                <a:gd name="T0" fmla="*/ 142 w 596"/>
                <a:gd name="T1" fmla="*/ 141 h 1049"/>
                <a:gd name="T2" fmla="*/ 170 w 596"/>
                <a:gd name="T3" fmla="*/ 113 h 1049"/>
                <a:gd name="T4" fmla="*/ 199 w 596"/>
                <a:gd name="T5" fmla="*/ 0 h 1049"/>
                <a:gd name="T6" fmla="*/ 255 w 596"/>
                <a:gd name="T7" fmla="*/ 0 h 1049"/>
                <a:gd name="T8" fmla="*/ 312 w 596"/>
                <a:gd name="T9" fmla="*/ 28 h 1049"/>
                <a:gd name="T10" fmla="*/ 397 w 596"/>
                <a:gd name="T11" fmla="*/ 283 h 1049"/>
                <a:gd name="T12" fmla="*/ 369 w 596"/>
                <a:gd name="T13" fmla="*/ 368 h 1049"/>
                <a:gd name="T14" fmla="*/ 539 w 596"/>
                <a:gd name="T15" fmla="*/ 538 h 1049"/>
                <a:gd name="T16" fmla="*/ 539 w 596"/>
                <a:gd name="T17" fmla="*/ 623 h 1049"/>
                <a:gd name="T18" fmla="*/ 567 w 596"/>
                <a:gd name="T19" fmla="*/ 652 h 1049"/>
                <a:gd name="T20" fmla="*/ 510 w 596"/>
                <a:gd name="T21" fmla="*/ 765 h 1049"/>
                <a:gd name="T22" fmla="*/ 539 w 596"/>
                <a:gd name="T23" fmla="*/ 765 h 1049"/>
                <a:gd name="T24" fmla="*/ 510 w 596"/>
                <a:gd name="T25" fmla="*/ 850 h 1049"/>
                <a:gd name="T26" fmla="*/ 596 w 596"/>
                <a:gd name="T27" fmla="*/ 879 h 1049"/>
                <a:gd name="T28" fmla="*/ 567 w 596"/>
                <a:gd name="T29" fmla="*/ 935 h 1049"/>
                <a:gd name="T30" fmla="*/ 567 w 596"/>
                <a:gd name="T31" fmla="*/ 1020 h 1049"/>
                <a:gd name="T32" fmla="*/ 454 w 596"/>
                <a:gd name="T33" fmla="*/ 1049 h 1049"/>
                <a:gd name="T34" fmla="*/ 397 w 596"/>
                <a:gd name="T35" fmla="*/ 964 h 1049"/>
                <a:gd name="T36" fmla="*/ 284 w 596"/>
                <a:gd name="T37" fmla="*/ 935 h 1049"/>
                <a:gd name="T38" fmla="*/ 170 w 596"/>
                <a:gd name="T39" fmla="*/ 1020 h 1049"/>
                <a:gd name="T40" fmla="*/ 0 w 596"/>
                <a:gd name="T41" fmla="*/ 879 h 1049"/>
                <a:gd name="T42" fmla="*/ 0 w 596"/>
                <a:gd name="T43" fmla="*/ 822 h 1049"/>
                <a:gd name="T44" fmla="*/ 85 w 596"/>
                <a:gd name="T45" fmla="*/ 623 h 1049"/>
                <a:gd name="T46" fmla="*/ 0 w 596"/>
                <a:gd name="T47" fmla="*/ 482 h 1049"/>
                <a:gd name="T48" fmla="*/ 29 w 596"/>
                <a:gd name="T49" fmla="*/ 453 h 1049"/>
                <a:gd name="T50" fmla="*/ 142 w 596"/>
                <a:gd name="T51" fmla="*/ 255 h 1049"/>
                <a:gd name="T52" fmla="*/ 142 w 596"/>
                <a:gd name="T53" fmla="*/ 1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6" h="1049">
                  <a:moveTo>
                    <a:pt x="142" y="141"/>
                  </a:moveTo>
                  <a:lnTo>
                    <a:pt x="170" y="113"/>
                  </a:lnTo>
                  <a:lnTo>
                    <a:pt x="199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97" y="283"/>
                  </a:lnTo>
                  <a:lnTo>
                    <a:pt x="369" y="368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52"/>
                  </a:lnTo>
                  <a:lnTo>
                    <a:pt x="510" y="765"/>
                  </a:lnTo>
                  <a:lnTo>
                    <a:pt x="539" y="765"/>
                  </a:lnTo>
                  <a:lnTo>
                    <a:pt x="510" y="850"/>
                  </a:lnTo>
                  <a:lnTo>
                    <a:pt x="596" y="879"/>
                  </a:lnTo>
                  <a:lnTo>
                    <a:pt x="567" y="935"/>
                  </a:lnTo>
                  <a:lnTo>
                    <a:pt x="567" y="1020"/>
                  </a:lnTo>
                  <a:lnTo>
                    <a:pt x="454" y="1049"/>
                  </a:lnTo>
                  <a:lnTo>
                    <a:pt x="397" y="964"/>
                  </a:lnTo>
                  <a:lnTo>
                    <a:pt x="284" y="935"/>
                  </a:lnTo>
                  <a:lnTo>
                    <a:pt x="170" y="1020"/>
                  </a:lnTo>
                  <a:lnTo>
                    <a:pt x="0" y="879"/>
                  </a:lnTo>
                  <a:lnTo>
                    <a:pt x="0" y="822"/>
                  </a:lnTo>
                  <a:lnTo>
                    <a:pt x="85" y="623"/>
                  </a:lnTo>
                  <a:lnTo>
                    <a:pt x="0" y="482"/>
                  </a:lnTo>
                  <a:lnTo>
                    <a:pt x="29" y="453"/>
                  </a:lnTo>
                  <a:lnTo>
                    <a:pt x="142" y="255"/>
                  </a:lnTo>
                  <a:lnTo>
                    <a:pt x="142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8" name="Freeform 318">
              <a:extLst>
                <a:ext uri="{FF2B5EF4-FFF2-40B4-BE49-F238E27FC236}">
                  <a16:creationId xmlns:a16="http://schemas.microsoft.com/office/drawing/2014/main" id="{D289705C-9882-4A27-9662-71546F504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875"/>
              <a:ext cx="482" cy="368"/>
            </a:xfrm>
            <a:custGeom>
              <a:avLst/>
              <a:gdLst>
                <a:gd name="T0" fmla="*/ 284 w 482"/>
                <a:gd name="T1" fmla="*/ 0 h 368"/>
                <a:gd name="T2" fmla="*/ 340 w 482"/>
                <a:gd name="T3" fmla="*/ 28 h 368"/>
                <a:gd name="T4" fmla="*/ 454 w 482"/>
                <a:gd name="T5" fmla="*/ 28 h 368"/>
                <a:gd name="T6" fmla="*/ 482 w 482"/>
                <a:gd name="T7" fmla="*/ 56 h 368"/>
                <a:gd name="T8" fmla="*/ 482 w 482"/>
                <a:gd name="T9" fmla="*/ 170 h 368"/>
                <a:gd name="T10" fmla="*/ 369 w 482"/>
                <a:gd name="T11" fmla="*/ 368 h 368"/>
                <a:gd name="T12" fmla="*/ 312 w 482"/>
                <a:gd name="T13" fmla="*/ 312 h 368"/>
                <a:gd name="T14" fmla="*/ 227 w 482"/>
                <a:gd name="T15" fmla="*/ 340 h 368"/>
                <a:gd name="T16" fmla="*/ 170 w 482"/>
                <a:gd name="T17" fmla="*/ 312 h 368"/>
                <a:gd name="T18" fmla="*/ 113 w 482"/>
                <a:gd name="T19" fmla="*/ 340 h 368"/>
                <a:gd name="T20" fmla="*/ 28 w 482"/>
                <a:gd name="T21" fmla="*/ 227 h 368"/>
                <a:gd name="T22" fmla="*/ 0 w 482"/>
                <a:gd name="T23" fmla="*/ 170 h 368"/>
                <a:gd name="T24" fmla="*/ 28 w 482"/>
                <a:gd name="T25" fmla="*/ 113 h 368"/>
                <a:gd name="T26" fmla="*/ 57 w 482"/>
                <a:gd name="T27" fmla="*/ 141 h 368"/>
                <a:gd name="T28" fmla="*/ 113 w 482"/>
                <a:gd name="T29" fmla="*/ 85 h 368"/>
                <a:gd name="T30" fmla="*/ 170 w 482"/>
                <a:gd name="T31" fmla="*/ 113 h 368"/>
                <a:gd name="T32" fmla="*/ 198 w 482"/>
                <a:gd name="T33" fmla="*/ 28 h 368"/>
                <a:gd name="T34" fmla="*/ 227 w 482"/>
                <a:gd name="T35" fmla="*/ 56 h 368"/>
                <a:gd name="T36" fmla="*/ 284 w 482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8">
                  <a:moveTo>
                    <a:pt x="284" y="0"/>
                  </a:moveTo>
                  <a:lnTo>
                    <a:pt x="340" y="28"/>
                  </a:lnTo>
                  <a:lnTo>
                    <a:pt x="454" y="28"/>
                  </a:lnTo>
                  <a:lnTo>
                    <a:pt x="482" y="56"/>
                  </a:lnTo>
                  <a:lnTo>
                    <a:pt x="482" y="170"/>
                  </a:lnTo>
                  <a:lnTo>
                    <a:pt x="369" y="368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12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57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98" y="28"/>
                  </a:lnTo>
                  <a:lnTo>
                    <a:pt x="227" y="56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0" name="Freeform 320">
              <a:extLst>
                <a:ext uri="{FF2B5EF4-FFF2-40B4-BE49-F238E27FC236}">
                  <a16:creationId xmlns:a16="http://schemas.microsoft.com/office/drawing/2014/main" id="{8E453811-E61D-40B7-81A7-06A65176D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6980"/>
              <a:ext cx="425" cy="454"/>
            </a:xfrm>
            <a:custGeom>
              <a:avLst/>
              <a:gdLst>
                <a:gd name="T0" fmla="*/ 142 w 425"/>
                <a:gd name="T1" fmla="*/ 454 h 454"/>
                <a:gd name="T2" fmla="*/ 142 w 425"/>
                <a:gd name="T3" fmla="*/ 397 h 454"/>
                <a:gd name="T4" fmla="*/ 284 w 425"/>
                <a:gd name="T5" fmla="*/ 426 h 454"/>
                <a:gd name="T6" fmla="*/ 397 w 425"/>
                <a:gd name="T7" fmla="*/ 341 h 454"/>
                <a:gd name="T8" fmla="*/ 425 w 425"/>
                <a:gd name="T9" fmla="*/ 256 h 454"/>
                <a:gd name="T10" fmla="*/ 312 w 425"/>
                <a:gd name="T11" fmla="*/ 256 h 454"/>
                <a:gd name="T12" fmla="*/ 284 w 425"/>
                <a:gd name="T13" fmla="*/ 170 h 454"/>
                <a:gd name="T14" fmla="*/ 57 w 425"/>
                <a:gd name="T15" fmla="*/ 0 h 454"/>
                <a:gd name="T16" fmla="*/ 0 w 425"/>
                <a:gd name="T17" fmla="*/ 142 h 454"/>
                <a:gd name="T18" fmla="*/ 29 w 425"/>
                <a:gd name="T19" fmla="*/ 142 h 454"/>
                <a:gd name="T20" fmla="*/ 29 w 425"/>
                <a:gd name="T21" fmla="*/ 199 h 454"/>
                <a:gd name="T22" fmla="*/ 114 w 425"/>
                <a:gd name="T23" fmla="*/ 312 h 454"/>
                <a:gd name="T24" fmla="*/ 85 w 425"/>
                <a:gd name="T25" fmla="*/ 397 h 454"/>
                <a:gd name="T26" fmla="*/ 142 w 425"/>
                <a:gd name="T2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54">
                  <a:moveTo>
                    <a:pt x="142" y="454"/>
                  </a:moveTo>
                  <a:lnTo>
                    <a:pt x="142" y="397"/>
                  </a:lnTo>
                  <a:lnTo>
                    <a:pt x="284" y="426"/>
                  </a:lnTo>
                  <a:lnTo>
                    <a:pt x="397" y="341"/>
                  </a:lnTo>
                  <a:lnTo>
                    <a:pt x="425" y="256"/>
                  </a:lnTo>
                  <a:lnTo>
                    <a:pt x="312" y="256"/>
                  </a:lnTo>
                  <a:lnTo>
                    <a:pt x="284" y="170"/>
                  </a:lnTo>
                  <a:lnTo>
                    <a:pt x="57" y="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114" y="312"/>
                  </a:lnTo>
                  <a:lnTo>
                    <a:pt x="85" y="397"/>
                  </a:lnTo>
                  <a:lnTo>
                    <a:pt x="142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1" name="Freeform 321">
              <a:extLst>
                <a:ext uri="{FF2B5EF4-FFF2-40B4-BE49-F238E27FC236}">
                  <a16:creationId xmlns:a16="http://schemas.microsoft.com/office/drawing/2014/main" id="{59395676-67B6-49BD-929A-8E5AF5471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7122"/>
              <a:ext cx="595" cy="680"/>
            </a:xfrm>
            <a:custGeom>
              <a:avLst/>
              <a:gdLst>
                <a:gd name="T0" fmla="*/ 453 w 595"/>
                <a:gd name="T1" fmla="*/ 0 h 680"/>
                <a:gd name="T2" fmla="*/ 482 w 595"/>
                <a:gd name="T3" fmla="*/ 0 h 680"/>
                <a:gd name="T4" fmla="*/ 482 w 595"/>
                <a:gd name="T5" fmla="*/ 57 h 680"/>
                <a:gd name="T6" fmla="*/ 567 w 595"/>
                <a:gd name="T7" fmla="*/ 170 h 680"/>
                <a:gd name="T8" fmla="*/ 538 w 595"/>
                <a:gd name="T9" fmla="*/ 255 h 680"/>
                <a:gd name="T10" fmla="*/ 595 w 595"/>
                <a:gd name="T11" fmla="*/ 312 h 680"/>
                <a:gd name="T12" fmla="*/ 567 w 595"/>
                <a:gd name="T13" fmla="*/ 369 h 680"/>
                <a:gd name="T14" fmla="*/ 425 w 595"/>
                <a:gd name="T15" fmla="*/ 397 h 680"/>
                <a:gd name="T16" fmla="*/ 340 w 595"/>
                <a:gd name="T17" fmla="*/ 482 h 680"/>
                <a:gd name="T18" fmla="*/ 340 w 595"/>
                <a:gd name="T19" fmla="*/ 595 h 680"/>
                <a:gd name="T20" fmla="*/ 141 w 595"/>
                <a:gd name="T21" fmla="*/ 680 h 680"/>
                <a:gd name="T22" fmla="*/ 226 w 595"/>
                <a:gd name="T23" fmla="*/ 425 h 680"/>
                <a:gd name="T24" fmla="*/ 198 w 595"/>
                <a:gd name="T25" fmla="*/ 397 h 680"/>
                <a:gd name="T26" fmla="*/ 85 w 595"/>
                <a:gd name="T27" fmla="*/ 397 h 680"/>
                <a:gd name="T28" fmla="*/ 0 w 595"/>
                <a:gd name="T29" fmla="*/ 340 h 680"/>
                <a:gd name="T30" fmla="*/ 28 w 595"/>
                <a:gd name="T31" fmla="*/ 312 h 680"/>
                <a:gd name="T32" fmla="*/ 28 w 595"/>
                <a:gd name="T33" fmla="*/ 199 h 680"/>
                <a:gd name="T34" fmla="*/ 170 w 595"/>
                <a:gd name="T35" fmla="*/ 142 h 680"/>
                <a:gd name="T36" fmla="*/ 226 w 595"/>
                <a:gd name="T37" fmla="*/ 85 h 680"/>
                <a:gd name="T38" fmla="*/ 311 w 595"/>
                <a:gd name="T39" fmla="*/ 170 h 680"/>
                <a:gd name="T40" fmla="*/ 425 w 595"/>
                <a:gd name="T41" fmla="*/ 57 h 680"/>
                <a:gd name="T42" fmla="*/ 453 w 595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680">
                  <a:moveTo>
                    <a:pt x="453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567" y="170"/>
                  </a:lnTo>
                  <a:lnTo>
                    <a:pt x="538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25" y="397"/>
                  </a:lnTo>
                  <a:lnTo>
                    <a:pt x="340" y="482"/>
                  </a:lnTo>
                  <a:lnTo>
                    <a:pt x="340" y="595"/>
                  </a:lnTo>
                  <a:lnTo>
                    <a:pt x="141" y="680"/>
                  </a:lnTo>
                  <a:lnTo>
                    <a:pt x="226" y="425"/>
                  </a:lnTo>
                  <a:lnTo>
                    <a:pt x="198" y="397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199"/>
                  </a:lnTo>
                  <a:lnTo>
                    <a:pt x="170" y="142"/>
                  </a:lnTo>
                  <a:lnTo>
                    <a:pt x="226" y="85"/>
                  </a:lnTo>
                  <a:lnTo>
                    <a:pt x="311" y="170"/>
                  </a:lnTo>
                  <a:lnTo>
                    <a:pt x="425" y="57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2" name="Freeform 322">
              <a:extLst>
                <a:ext uri="{FF2B5EF4-FFF2-40B4-BE49-F238E27FC236}">
                  <a16:creationId xmlns:a16="http://schemas.microsoft.com/office/drawing/2014/main" id="{4976701C-E4E8-456F-B329-B55889C4D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6952"/>
              <a:ext cx="340" cy="340"/>
            </a:xfrm>
            <a:custGeom>
              <a:avLst/>
              <a:gdLst>
                <a:gd name="T0" fmla="*/ 340 w 340"/>
                <a:gd name="T1" fmla="*/ 28 h 340"/>
                <a:gd name="T2" fmla="*/ 283 w 340"/>
                <a:gd name="T3" fmla="*/ 170 h 340"/>
                <a:gd name="T4" fmla="*/ 255 w 340"/>
                <a:gd name="T5" fmla="*/ 227 h 340"/>
                <a:gd name="T6" fmla="*/ 141 w 340"/>
                <a:gd name="T7" fmla="*/ 340 h 340"/>
                <a:gd name="T8" fmla="*/ 56 w 340"/>
                <a:gd name="T9" fmla="*/ 255 h 340"/>
                <a:gd name="T10" fmla="*/ 56 w 340"/>
                <a:gd name="T11" fmla="*/ 198 h 340"/>
                <a:gd name="T12" fmla="*/ 0 w 340"/>
                <a:gd name="T13" fmla="*/ 170 h 340"/>
                <a:gd name="T14" fmla="*/ 85 w 340"/>
                <a:gd name="T15" fmla="*/ 85 h 340"/>
                <a:gd name="T16" fmla="*/ 170 w 340"/>
                <a:gd name="T17" fmla="*/ 57 h 340"/>
                <a:gd name="T18" fmla="*/ 226 w 340"/>
                <a:gd name="T19" fmla="*/ 0 h 340"/>
                <a:gd name="T20" fmla="*/ 340 w 340"/>
                <a:gd name="T21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28"/>
                  </a:moveTo>
                  <a:lnTo>
                    <a:pt x="283" y="170"/>
                  </a:lnTo>
                  <a:lnTo>
                    <a:pt x="255" y="227"/>
                  </a:lnTo>
                  <a:lnTo>
                    <a:pt x="141" y="340"/>
                  </a:lnTo>
                  <a:lnTo>
                    <a:pt x="56" y="255"/>
                  </a:lnTo>
                  <a:lnTo>
                    <a:pt x="56" y="198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226" y="0"/>
                  </a:lnTo>
                  <a:lnTo>
                    <a:pt x="34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3" name="Freeform 323">
              <a:extLst>
                <a:ext uri="{FF2B5EF4-FFF2-40B4-BE49-F238E27FC236}">
                  <a16:creationId xmlns:a16="http://schemas.microsoft.com/office/drawing/2014/main" id="{A9458E46-B5A6-4FCE-A242-B637607FA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6413"/>
              <a:ext cx="624" cy="908"/>
            </a:xfrm>
            <a:custGeom>
              <a:avLst/>
              <a:gdLst>
                <a:gd name="T0" fmla="*/ 312 w 624"/>
                <a:gd name="T1" fmla="*/ 908 h 908"/>
                <a:gd name="T2" fmla="*/ 454 w 624"/>
                <a:gd name="T3" fmla="*/ 851 h 908"/>
                <a:gd name="T4" fmla="*/ 510 w 624"/>
                <a:gd name="T5" fmla="*/ 794 h 908"/>
                <a:gd name="T6" fmla="*/ 510 w 624"/>
                <a:gd name="T7" fmla="*/ 737 h 908"/>
                <a:gd name="T8" fmla="*/ 454 w 624"/>
                <a:gd name="T9" fmla="*/ 709 h 908"/>
                <a:gd name="T10" fmla="*/ 539 w 624"/>
                <a:gd name="T11" fmla="*/ 624 h 908"/>
                <a:gd name="T12" fmla="*/ 624 w 624"/>
                <a:gd name="T13" fmla="*/ 596 h 908"/>
                <a:gd name="T14" fmla="*/ 595 w 624"/>
                <a:gd name="T15" fmla="*/ 511 h 908"/>
                <a:gd name="T16" fmla="*/ 595 w 624"/>
                <a:gd name="T17" fmla="*/ 369 h 908"/>
                <a:gd name="T18" fmla="*/ 539 w 624"/>
                <a:gd name="T19" fmla="*/ 426 h 908"/>
                <a:gd name="T20" fmla="*/ 454 w 624"/>
                <a:gd name="T21" fmla="*/ 256 h 908"/>
                <a:gd name="T22" fmla="*/ 539 w 624"/>
                <a:gd name="T23" fmla="*/ 227 h 908"/>
                <a:gd name="T24" fmla="*/ 510 w 624"/>
                <a:gd name="T25" fmla="*/ 170 h 908"/>
                <a:gd name="T26" fmla="*/ 425 w 624"/>
                <a:gd name="T27" fmla="*/ 142 h 908"/>
                <a:gd name="T28" fmla="*/ 397 w 624"/>
                <a:gd name="T29" fmla="*/ 0 h 908"/>
                <a:gd name="T30" fmla="*/ 340 w 624"/>
                <a:gd name="T31" fmla="*/ 0 h 908"/>
                <a:gd name="T32" fmla="*/ 312 w 624"/>
                <a:gd name="T33" fmla="*/ 85 h 908"/>
                <a:gd name="T34" fmla="*/ 199 w 624"/>
                <a:gd name="T35" fmla="*/ 85 h 908"/>
                <a:gd name="T36" fmla="*/ 170 w 624"/>
                <a:gd name="T37" fmla="*/ 199 h 908"/>
                <a:gd name="T38" fmla="*/ 142 w 624"/>
                <a:gd name="T39" fmla="*/ 199 h 908"/>
                <a:gd name="T40" fmla="*/ 113 w 624"/>
                <a:gd name="T41" fmla="*/ 256 h 908"/>
                <a:gd name="T42" fmla="*/ 142 w 624"/>
                <a:gd name="T43" fmla="*/ 369 h 908"/>
                <a:gd name="T44" fmla="*/ 85 w 624"/>
                <a:gd name="T45" fmla="*/ 369 h 908"/>
                <a:gd name="T46" fmla="*/ 0 w 624"/>
                <a:gd name="T47" fmla="*/ 454 h 908"/>
                <a:gd name="T48" fmla="*/ 85 w 624"/>
                <a:gd name="T49" fmla="*/ 567 h 908"/>
                <a:gd name="T50" fmla="*/ 85 w 624"/>
                <a:gd name="T51" fmla="*/ 624 h 908"/>
                <a:gd name="T52" fmla="*/ 142 w 624"/>
                <a:gd name="T53" fmla="*/ 652 h 908"/>
                <a:gd name="T54" fmla="*/ 170 w 624"/>
                <a:gd name="T55" fmla="*/ 737 h 908"/>
                <a:gd name="T56" fmla="*/ 170 w 624"/>
                <a:gd name="T57" fmla="*/ 766 h 908"/>
                <a:gd name="T58" fmla="*/ 255 w 624"/>
                <a:gd name="T59" fmla="*/ 879 h 908"/>
                <a:gd name="T60" fmla="*/ 312 w 624"/>
                <a:gd name="T6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908">
                  <a:moveTo>
                    <a:pt x="312" y="908"/>
                  </a:moveTo>
                  <a:lnTo>
                    <a:pt x="454" y="851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4" y="709"/>
                  </a:lnTo>
                  <a:lnTo>
                    <a:pt x="539" y="624"/>
                  </a:lnTo>
                  <a:lnTo>
                    <a:pt x="624" y="596"/>
                  </a:lnTo>
                  <a:lnTo>
                    <a:pt x="595" y="511"/>
                  </a:lnTo>
                  <a:lnTo>
                    <a:pt x="595" y="369"/>
                  </a:lnTo>
                  <a:lnTo>
                    <a:pt x="539" y="426"/>
                  </a:lnTo>
                  <a:lnTo>
                    <a:pt x="454" y="256"/>
                  </a:lnTo>
                  <a:lnTo>
                    <a:pt x="539" y="227"/>
                  </a:lnTo>
                  <a:lnTo>
                    <a:pt x="510" y="170"/>
                  </a:lnTo>
                  <a:lnTo>
                    <a:pt x="425" y="142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12" y="85"/>
                  </a:lnTo>
                  <a:lnTo>
                    <a:pt x="199" y="85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3" y="256"/>
                  </a:lnTo>
                  <a:lnTo>
                    <a:pt x="142" y="369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42" y="652"/>
                  </a:lnTo>
                  <a:lnTo>
                    <a:pt x="170" y="737"/>
                  </a:lnTo>
                  <a:lnTo>
                    <a:pt x="170" y="766"/>
                  </a:lnTo>
                  <a:lnTo>
                    <a:pt x="255" y="879"/>
                  </a:lnTo>
                  <a:lnTo>
                    <a:pt x="312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4" name="Freeform 324">
              <a:extLst>
                <a:ext uri="{FF2B5EF4-FFF2-40B4-BE49-F238E27FC236}">
                  <a16:creationId xmlns:a16="http://schemas.microsoft.com/office/drawing/2014/main" id="{D10BFBD1-AC2B-4FDD-A0F4-0B5A84981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65"/>
              <a:ext cx="369" cy="596"/>
            </a:xfrm>
            <a:custGeom>
              <a:avLst/>
              <a:gdLst>
                <a:gd name="T0" fmla="*/ 341 w 369"/>
                <a:gd name="T1" fmla="*/ 397 h 596"/>
                <a:gd name="T2" fmla="*/ 369 w 369"/>
                <a:gd name="T3" fmla="*/ 369 h 596"/>
                <a:gd name="T4" fmla="*/ 369 w 369"/>
                <a:gd name="T5" fmla="*/ 256 h 596"/>
                <a:gd name="T6" fmla="*/ 312 w 369"/>
                <a:gd name="T7" fmla="*/ 227 h 596"/>
                <a:gd name="T8" fmla="*/ 227 w 369"/>
                <a:gd name="T9" fmla="*/ 114 h 596"/>
                <a:gd name="T10" fmla="*/ 227 w 369"/>
                <a:gd name="T11" fmla="*/ 85 h 596"/>
                <a:gd name="T12" fmla="*/ 199 w 369"/>
                <a:gd name="T13" fmla="*/ 0 h 596"/>
                <a:gd name="T14" fmla="*/ 170 w 369"/>
                <a:gd name="T15" fmla="*/ 29 h 596"/>
                <a:gd name="T16" fmla="*/ 0 w 369"/>
                <a:gd name="T17" fmla="*/ 0 h 596"/>
                <a:gd name="T18" fmla="*/ 0 w 369"/>
                <a:gd name="T19" fmla="*/ 57 h 596"/>
                <a:gd name="T20" fmla="*/ 85 w 369"/>
                <a:gd name="T21" fmla="*/ 114 h 596"/>
                <a:gd name="T22" fmla="*/ 85 w 369"/>
                <a:gd name="T23" fmla="*/ 284 h 596"/>
                <a:gd name="T24" fmla="*/ 0 w 369"/>
                <a:gd name="T25" fmla="*/ 341 h 596"/>
                <a:gd name="T26" fmla="*/ 199 w 369"/>
                <a:gd name="T27" fmla="*/ 426 h 596"/>
                <a:gd name="T28" fmla="*/ 170 w 369"/>
                <a:gd name="T29" fmla="*/ 482 h 596"/>
                <a:gd name="T30" fmla="*/ 170 w 369"/>
                <a:gd name="T31" fmla="*/ 596 h 596"/>
                <a:gd name="T32" fmla="*/ 227 w 369"/>
                <a:gd name="T33" fmla="*/ 539 h 596"/>
                <a:gd name="T34" fmla="*/ 284 w 369"/>
                <a:gd name="T35" fmla="*/ 567 h 596"/>
                <a:gd name="T36" fmla="*/ 312 w 369"/>
                <a:gd name="T37" fmla="*/ 511 h 596"/>
                <a:gd name="T38" fmla="*/ 312 w 369"/>
                <a:gd name="T39" fmla="*/ 426 h 596"/>
                <a:gd name="T40" fmla="*/ 341 w 369"/>
                <a:gd name="T41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596">
                  <a:moveTo>
                    <a:pt x="341" y="397"/>
                  </a:moveTo>
                  <a:lnTo>
                    <a:pt x="369" y="369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27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284"/>
                  </a:lnTo>
                  <a:lnTo>
                    <a:pt x="0" y="341"/>
                  </a:lnTo>
                  <a:lnTo>
                    <a:pt x="199" y="426"/>
                  </a:lnTo>
                  <a:lnTo>
                    <a:pt x="170" y="482"/>
                  </a:lnTo>
                  <a:lnTo>
                    <a:pt x="170" y="596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12" y="511"/>
                  </a:lnTo>
                  <a:lnTo>
                    <a:pt x="312" y="426"/>
                  </a:lnTo>
                  <a:lnTo>
                    <a:pt x="34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5" name="Freeform 325">
              <a:extLst>
                <a:ext uri="{FF2B5EF4-FFF2-40B4-BE49-F238E27FC236}">
                  <a16:creationId xmlns:a16="http://schemas.microsoft.com/office/drawing/2014/main" id="{E0256E2F-5E83-4219-9038-040D66BE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7462"/>
              <a:ext cx="283" cy="369"/>
            </a:xfrm>
            <a:custGeom>
              <a:avLst/>
              <a:gdLst>
                <a:gd name="T0" fmla="*/ 0 w 283"/>
                <a:gd name="T1" fmla="*/ 170 h 369"/>
                <a:gd name="T2" fmla="*/ 57 w 283"/>
                <a:gd name="T3" fmla="*/ 284 h 369"/>
                <a:gd name="T4" fmla="*/ 28 w 283"/>
                <a:gd name="T5" fmla="*/ 369 h 369"/>
                <a:gd name="T6" fmla="*/ 142 w 283"/>
                <a:gd name="T7" fmla="*/ 312 h 369"/>
                <a:gd name="T8" fmla="*/ 198 w 283"/>
                <a:gd name="T9" fmla="*/ 340 h 369"/>
                <a:gd name="T10" fmla="*/ 283 w 283"/>
                <a:gd name="T11" fmla="*/ 85 h 369"/>
                <a:gd name="T12" fmla="*/ 255 w 283"/>
                <a:gd name="T13" fmla="*/ 57 h 369"/>
                <a:gd name="T14" fmla="*/ 142 w 283"/>
                <a:gd name="T15" fmla="*/ 57 h 369"/>
                <a:gd name="T16" fmla="*/ 57 w 283"/>
                <a:gd name="T17" fmla="*/ 0 h 369"/>
                <a:gd name="T18" fmla="*/ 28 w 283"/>
                <a:gd name="T19" fmla="*/ 29 h 369"/>
                <a:gd name="T20" fmla="*/ 28 w 283"/>
                <a:gd name="T21" fmla="*/ 114 h 369"/>
                <a:gd name="T22" fmla="*/ 0 w 283"/>
                <a:gd name="T23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69">
                  <a:moveTo>
                    <a:pt x="0" y="170"/>
                  </a:moveTo>
                  <a:lnTo>
                    <a:pt x="57" y="284"/>
                  </a:lnTo>
                  <a:lnTo>
                    <a:pt x="28" y="369"/>
                  </a:lnTo>
                  <a:lnTo>
                    <a:pt x="142" y="312"/>
                  </a:lnTo>
                  <a:lnTo>
                    <a:pt x="198" y="340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28" y="29"/>
                  </a:lnTo>
                  <a:lnTo>
                    <a:pt x="28" y="114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6" name="Freeform 326">
              <a:extLst>
                <a:ext uri="{FF2B5EF4-FFF2-40B4-BE49-F238E27FC236}">
                  <a16:creationId xmlns:a16="http://schemas.microsoft.com/office/drawing/2014/main" id="{C6EBE114-64D1-4B20-88BB-0531090C3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7406"/>
              <a:ext cx="454" cy="510"/>
            </a:xfrm>
            <a:custGeom>
              <a:avLst/>
              <a:gdLst>
                <a:gd name="T0" fmla="*/ 113 w 454"/>
                <a:gd name="T1" fmla="*/ 0 h 510"/>
                <a:gd name="T2" fmla="*/ 312 w 454"/>
                <a:gd name="T3" fmla="*/ 85 h 510"/>
                <a:gd name="T4" fmla="*/ 283 w 454"/>
                <a:gd name="T5" fmla="*/ 141 h 510"/>
                <a:gd name="T6" fmla="*/ 283 w 454"/>
                <a:gd name="T7" fmla="*/ 255 h 510"/>
                <a:gd name="T8" fmla="*/ 340 w 454"/>
                <a:gd name="T9" fmla="*/ 198 h 510"/>
                <a:gd name="T10" fmla="*/ 397 w 454"/>
                <a:gd name="T11" fmla="*/ 226 h 510"/>
                <a:gd name="T12" fmla="*/ 454 w 454"/>
                <a:gd name="T13" fmla="*/ 340 h 510"/>
                <a:gd name="T14" fmla="*/ 425 w 454"/>
                <a:gd name="T15" fmla="*/ 425 h 510"/>
                <a:gd name="T16" fmla="*/ 340 w 454"/>
                <a:gd name="T17" fmla="*/ 482 h 510"/>
                <a:gd name="T18" fmla="*/ 283 w 454"/>
                <a:gd name="T19" fmla="*/ 482 h 510"/>
                <a:gd name="T20" fmla="*/ 113 w 454"/>
                <a:gd name="T21" fmla="*/ 510 h 510"/>
                <a:gd name="T22" fmla="*/ 113 w 454"/>
                <a:gd name="T23" fmla="*/ 425 h 510"/>
                <a:gd name="T24" fmla="*/ 0 w 454"/>
                <a:gd name="T25" fmla="*/ 311 h 510"/>
                <a:gd name="T26" fmla="*/ 85 w 454"/>
                <a:gd name="T27" fmla="*/ 141 h 510"/>
                <a:gd name="T28" fmla="*/ 28 w 454"/>
                <a:gd name="T29" fmla="*/ 56 h 510"/>
                <a:gd name="T30" fmla="*/ 113 w 454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510">
                  <a:moveTo>
                    <a:pt x="113" y="0"/>
                  </a:moveTo>
                  <a:lnTo>
                    <a:pt x="312" y="85"/>
                  </a:lnTo>
                  <a:lnTo>
                    <a:pt x="283" y="141"/>
                  </a:lnTo>
                  <a:lnTo>
                    <a:pt x="283" y="255"/>
                  </a:lnTo>
                  <a:lnTo>
                    <a:pt x="340" y="198"/>
                  </a:lnTo>
                  <a:lnTo>
                    <a:pt x="397" y="226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113" y="510"/>
                  </a:lnTo>
                  <a:lnTo>
                    <a:pt x="113" y="425"/>
                  </a:lnTo>
                  <a:lnTo>
                    <a:pt x="0" y="311"/>
                  </a:lnTo>
                  <a:lnTo>
                    <a:pt x="85" y="141"/>
                  </a:lnTo>
                  <a:lnTo>
                    <a:pt x="28" y="5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7" name="Freeform 327">
              <a:extLst>
                <a:ext uri="{FF2B5EF4-FFF2-40B4-BE49-F238E27FC236}">
                  <a16:creationId xmlns:a16="http://schemas.microsoft.com/office/drawing/2014/main" id="{169A5BFC-75FB-4488-AEF4-4A34B82F1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7434"/>
              <a:ext cx="652" cy="482"/>
            </a:xfrm>
            <a:custGeom>
              <a:avLst/>
              <a:gdLst>
                <a:gd name="T0" fmla="*/ 0 w 652"/>
                <a:gd name="T1" fmla="*/ 368 h 482"/>
                <a:gd name="T2" fmla="*/ 199 w 652"/>
                <a:gd name="T3" fmla="*/ 283 h 482"/>
                <a:gd name="T4" fmla="*/ 199 w 652"/>
                <a:gd name="T5" fmla="*/ 170 h 482"/>
                <a:gd name="T6" fmla="*/ 284 w 652"/>
                <a:gd name="T7" fmla="*/ 85 h 482"/>
                <a:gd name="T8" fmla="*/ 426 w 652"/>
                <a:gd name="T9" fmla="*/ 57 h 482"/>
                <a:gd name="T10" fmla="*/ 454 w 652"/>
                <a:gd name="T11" fmla="*/ 0 h 482"/>
                <a:gd name="T12" fmla="*/ 539 w 652"/>
                <a:gd name="T13" fmla="*/ 57 h 482"/>
                <a:gd name="T14" fmla="*/ 511 w 652"/>
                <a:gd name="T15" fmla="*/ 113 h 482"/>
                <a:gd name="T16" fmla="*/ 596 w 652"/>
                <a:gd name="T17" fmla="*/ 85 h 482"/>
                <a:gd name="T18" fmla="*/ 652 w 652"/>
                <a:gd name="T19" fmla="*/ 170 h 482"/>
                <a:gd name="T20" fmla="*/ 624 w 652"/>
                <a:gd name="T21" fmla="*/ 255 h 482"/>
                <a:gd name="T22" fmla="*/ 567 w 652"/>
                <a:gd name="T23" fmla="*/ 312 h 482"/>
                <a:gd name="T24" fmla="*/ 567 w 652"/>
                <a:gd name="T25" fmla="*/ 340 h 482"/>
                <a:gd name="T26" fmla="*/ 539 w 652"/>
                <a:gd name="T27" fmla="*/ 397 h 482"/>
                <a:gd name="T28" fmla="*/ 369 w 652"/>
                <a:gd name="T29" fmla="*/ 425 h 482"/>
                <a:gd name="T30" fmla="*/ 227 w 652"/>
                <a:gd name="T31" fmla="*/ 482 h 482"/>
                <a:gd name="T32" fmla="*/ 170 w 652"/>
                <a:gd name="T33" fmla="*/ 482 h 482"/>
                <a:gd name="T34" fmla="*/ 170 w 652"/>
                <a:gd name="T35" fmla="*/ 397 h 482"/>
                <a:gd name="T36" fmla="*/ 0 w 652"/>
                <a:gd name="T37" fmla="*/ 36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2" h="482">
                  <a:moveTo>
                    <a:pt x="0" y="368"/>
                  </a:moveTo>
                  <a:lnTo>
                    <a:pt x="199" y="283"/>
                  </a:lnTo>
                  <a:lnTo>
                    <a:pt x="199" y="170"/>
                  </a:lnTo>
                  <a:lnTo>
                    <a:pt x="284" y="85"/>
                  </a:lnTo>
                  <a:lnTo>
                    <a:pt x="426" y="57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596" y="85"/>
                  </a:lnTo>
                  <a:lnTo>
                    <a:pt x="652" y="170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369" y="425"/>
                  </a:lnTo>
                  <a:lnTo>
                    <a:pt x="227" y="482"/>
                  </a:lnTo>
                  <a:lnTo>
                    <a:pt x="170" y="482"/>
                  </a:lnTo>
                  <a:lnTo>
                    <a:pt x="170" y="397"/>
                  </a:lnTo>
                  <a:lnTo>
                    <a:pt x="0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8" name="Freeform 328">
              <a:extLst>
                <a:ext uri="{FF2B5EF4-FFF2-40B4-BE49-F238E27FC236}">
                  <a16:creationId xmlns:a16="http://schemas.microsoft.com/office/drawing/2014/main" id="{B1476AB4-016E-4FDA-82F1-1804AE1BA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5818"/>
              <a:ext cx="765" cy="794"/>
            </a:xfrm>
            <a:custGeom>
              <a:avLst/>
              <a:gdLst>
                <a:gd name="T0" fmla="*/ 425 w 765"/>
                <a:gd name="T1" fmla="*/ 794 h 794"/>
                <a:gd name="T2" fmla="*/ 453 w 765"/>
                <a:gd name="T3" fmla="*/ 794 h 794"/>
                <a:gd name="T4" fmla="*/ 482 w 765"/>
                <a:gd name="T5" fmla="*/ 680 h 794"/>
                <a:gd name="T6" fmla="*/ 595 w 765"/>
                <a:gd name="T7" fmla="*/ 680 h 794"/>
                <a:gd name="T8" fmla="*/ 623 w 765"/>
                <a:gd name="T9" fmla="*/ 595 h 794"/>
                <a:gd name="T10" fmla="*/ 623 w 765"/>
                <a:gd name="T11" fmla="*/ 539 h 794"/>
                <a:gd name="T12" fmla="*/ 708 w 765"/>
                <a:gd name="T13" fmla="*/ 482 h 794"/>
                <a:gd name="T14" fmla="*/ 708 w 765"/>
                <a:gd name="T15" fmla="*/ 397 h 794"/>
                <a:gd name="T16" fmla="*/ 765 w 765"/>
                <a:gd name="T17" fmla="*/ 340 h 794"/>
                <a:gd name="T18" fmla="*/ 652 w 765"/>
                <a:gd name="T19" fmla="*/ 255 h 794"/>
                <a:gd name="T20" fmla="*/ 538 w 765"/>
                <a:gd name="T21" fmla="*/ 142 h 794"/>
                <a:gd name="T22" fmla="*/ 482 w 765"/>
                <a:gd name="T23" fmla="*/ 198 h 794"/>
                <a:gd name="T24" fmla="*/ 425 w 765"/>
                <a:gd name="T25" fmla="*/ 227 h 794"/>
                <a:gd name="T26" fmla="*/ 340 w 765"/>
                <a:gd name="T27" fmla="*/ 170 h 794"/>
                <a:gd name="T28" fmla="*/ 311 w 765"/>
                <a:gd name="T29" fmla="*/ 85 h 794"/>
                <a:gd name="T30" fmla="*/ 198 w 765"/>
                <a:gd name="T31" fmla="*/ 85 h 794"/>
                <a:gd name="T32" fmla="*/ 170 w 765"/>
                <a:gd name="T33" fmla="*/ 28 h 794"/>
                <a:gd name="T34" fmla="*/ 56 w 765"/>
                <a:gd name="T35" fmla="*/ 0 h 794"/>
                <a:gd name="T36" fmla="*/ 0 w 765"/>
                <a:gd name="T37" fmla="*/ 57 h 794"/>
                <a:gd name="T38" fmla="*/ 113 w 765"/>
                <a:gd name="T39" fmla="*/ 198 h 794"/>
                <a:gd name="T40" fmla="*/ 85 w 765"/>
                <a:gd name="T41" fmla="*/ 255 h 794"/>
                <a:gd name="T42" fmla="*/ 28 w 765"/>
                <a:gd name="T43" fmla="*/ 284 h 794"/>
                <a:gd name="T44" fmla="*/ 0 w 765"/>
                <a:gd name="T45" fmla="*/ 369 h 794"/>
                <a:gd name="T46" fmla="*/ 113 w 765"/>
                <a:gd name="T47" fmla="*/ 482 h 794"/>
                <a:gd name="T48" fmla="*/ 198 w 765"/>
                <a:gd name="T49" fmla="*/ 482 h 794"/>
                <a:gd name="T50" fmla="*/ 198 w 765"/>
                <a:gd name="T51" fmla="*/ 539 h 794"/>
                <a:gd name="T52" fmla="*/ 255 w 765"/>
                <a:gd name="T53" fmla="*/ 652 h 794"/>
                <a:gd name="T54" fmla="*/ 368 w 765"/>
                <a:gd name="T55" fmla="*/ 709 h 794"/>
                <a:gd name="T56" fmla="*/ 425 w 765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794">
                  <a:moveTo>
                    <a:pt x="425" y="794"/>
                  </a:moveTo>
                  <a:lnTo>
                    <a:pt x="453" y="794"/>
                  </a:lnTo>
                  <a:lnTo>
                    <a:pt x="482" y="680"/>
                  </a:lnTo>
                  <a:lnTo>
                    <a:pt x="595" y="680"/>
                  </a:lnTo>
                  <a:lnTo>
                    <a:pt x="623" y="595"/>
                  </a:lnTo>
                  <a:lnTo>
                    <a:pt x="623" y="539"/>
                  </a:lnTo>
                  <a:lnTo>
                    <a:pt x="708" y="482"/>
                  </a:lnTo>
                  <a:lnTo>
                    <a:pt x="708" y="397"/>
                  </a:lnTo>
                  <a:lnTo>
                    <a:pt x="765" y="340"/>
                  </a:lnTo>
                  <a:lnTo>
                    <a:pt x="652" y="255"/>
                  </a:lnTo>
                  <a:lnTo>
                    <a:pt x="538" y="142"/>
                  </a:lnTo>
                  <a:lnTo>
                    <a:pt x="482" y="198"/>
                  </a:lnTo>
                  <a:lnTo>
                    <a:pt x="425" y="227"/>
                  </a:lnTo>
                  <a:lnTo>
                    <a:pt x="340" y="170"/>
                  </a:lnTo>
                  <a:lnTo>
                    <a:pt x="311" y="85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13" y="198"/>
                  </a:lnTo>
                  <a:lnTo>
                    <a:pt x="85" y="255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98" y="539"/>
                  </a:lnTo>
                  <a:lnTo>
                    <a:pt x="255" y="652"/>
                  </a:lnTo>
                  <a:lnTo>
                    <a:pt x="368" y="709"/>
                  </a:lnTo>
                  <a:lnTo>
                    <a:pt x="425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0" name="Freeform 330">
              <a:extLst>
                <a:ext uri="{FF2B5EF4-FFF2-40B4-BE49-F238E27FC236}">
                  <a16:creationId xmlns:a16="http://schemas.microsoft.com/office/drawing/2014/main" id="{A11B475B-7358-4BDF-952D-CDF91BB9B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5988"/>
              <a:ext cx="708" cy="425"/>
            </a:xfrm>
            <a:custGeom>
              <a:avLst/>
              <a:gdLst>
                <a:gd name="T0" fmla="*/ 0 w 708"/>
                <a:gd name="T1" fmla="*/ 28 h 425"/>
                <a:gd name="T2" fmla="*/ 0 w 708"/>
                <a:gd name="T3" fmla="*/ 85 h 425"/>
                <a:gd name="T4" fmla="*/ 56 w 708"/>
                <a:gd name="T5" fmla="*/ 170 h 425"/>
                <a:gd name="T6" fmla="*/ 85 w 708"/>
                <a:gd name="T7" fmla="*/ 227 h 425"/>
                <a:gd name="T8" fmla="*/ 198 w 708"/>
                <a:gd name="T9" fmla="*/ 227 h 425"/>
                <a:gd name="T10" fmla="*/ 198 w 708"/>
                <a:gd name="T11" fmla="*/ 255 h 425"/>
                <a:gd name="T12" fmla="*/ 311 w 708"/>
                <a:gd name="T13" fmla="*/ 284 h 425"/>
                <a:gd name="T14" fmla="*/ 340 w 708"/>
                <a:gd name="T15" fmla="*/ 340 h 425"/>
                <a:gd name="T16" fmla="*/ 453 w 708"/>
                <a:gd name="T17" fmla="*/ 369 h 425"/>
                <a:gd name="T18" fmla="*/ 538 w 708"/>
                <a:gd name="T19" fmla="*/ 312 h 425"/>
                <a:gd name="T20" fmla="*/ 567 w 708"/>
                <a:gd name="T21" fmla="*/ 312 h 425"/>
                <a:gd name="T22" fmla="*/ 623 w 708"/>
                <a:gd name="T23" fmla="*/ 397 h 425"/>
                <a:gd name="T24" fmla="*/ 708 w 708"/>
                <a:gd name="T25" fmla="*/ 425 h 425"/>
                <a:gd name="T26" fmla="*/ 623 w 708"/>
                <a:gd name="T27" fmla="*/ 284 h 425"/>
                <a:gd name="T28" fmla="*/ 652 w 708"/>
                <a:gd name="T29" fmla="*/ 255 h 425"/>
                <a:gd name="T30" fmla="*/ 595 w 708"/>
                <a:gd name="T31" fmla="*/ 199 h 425"/>
                <a:gd name="T32" fmla="*/ 510 w 708"/>
                <a:gd name="T33" fmla="*/ 227 h 425"/>
                <a:gd name="T34" fmla="*/ 453 w 708"/>
                <a:gd name="T35" fmla="*/ 199 h 425"/>
                <a:gd name="T36" fmla="*/ 396 w 708"/>
                <a:gd name="T37" fmla="*/ 227 h 425"/>
                <a:gd name="T38" fmla="*/ 283 w 708"/>
                <a:gd name="T39" fmla="*/ 57 h 425"/>
                <a:gd name="T40" fmla="*/ 198 w 708"/>
                <a:gd name="T41" fmla="*/ 85 h 425"/>
                <a:gd name="T42" fmla="*/ 170 w 708"/>
                <a:gd name="T43" fmla="*/ 28 h 425"/>
                <a:gd name="T44" fmla="*/ 113 w 708"/>
                <a:gd name="T45" fmla="*/ 0 h 425"/>
                <a:gd name="T46" fmla="*/ 85 w 708"/>
                <a:gd name="T47" fmla="*/ 57 h 425"/>
                <a:gd name="T48" fmla="*/ 56 w 708"/>
                <a:gd name="T49" fmla="*/ 57 h 425"/>
                <a:gd name="T50" fmla="*/ 0 w 708"/>
                <a:gd name="T5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8" h="425">
                  <a:moveTo>
                    <a:pt x="0" y="28"/>
                  </a:moveTo>
                  <a:lnTo>
                    <a:pt x="0" y="85"/>
                  </a:lnTo>
                  <a:lnTo>
                    <a:pt x="56" y="170"/>
                  </a:lnTo>
                  <a:lnTo>
                    <a:pt x="85" y="227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311" y="284"/>
                  </a:lnTo>
                  <a:lnTo>
                    <a:pt x="340" y="340"/>
                  </a:lnTo>
                  <a:lnTo>
                    <a:pt x="453" y="369"/>
                  </a:lnTo>
                  <a:lnTo>
                    <a:pt x="538" y="312"/>
                  </a:lnTo>
                  <a:lnTo>
                    <a:pt x="567" y="312"/>
                  </a:lnTo>
                  <a:lnTo>
                    <a:pt x="623" y="397"/>
                  </a:lnTo>
                  <a:lnTo>
                    <a:pt x="708" y="425"/>
                  </a:lnTo>
                  <a:lnTo>
                    <a:pt x="623" y="284"/>
                  </a:lnTo>
                  <a:lnTo>
                    <a:pt x="652" y="255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227"/>
                  </a:lnTo>
                  <a:lnTo>
                    <a:pt x="283" y="57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1" name="Freeform 331">
              <a:extLst>
                <a:ext uri="{FF2B5EF4-FFF2-40B4-BE49-F238E27FC236}">
                  <a16:creationId xmlns:a16="http://schemas.microsoft.com/office/drawing/2014/main" id="{7EFFA90B-BF03-4767-B7BB-9B6FD590A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733"/>
              <a:ext cx="624" cy="340"/>
            </a:xfrm>
            <a:custGeom>
              <a:avLst/>
              <a:gdLst>
                <a:gd name="T0" fmla="*/ 85 w 624"/>
                <a:gd name="T1" fmla="*/ 0 h 340"/>
                <a:gd name="T2" fmla="*/ 57 w 624"/>
                <a:gd name="T3" fmla="*/ 113 h 340"/>
                <a:gd name="T4" fmla="*/ 28 w 624"/>
                <a:gd name="T5" fmla="*/ 142 h 340"/>
                <a:gd name="T6" fmla="*/ 0 w 624"/>
                <a:gd name="T7" fmla="*/ 255 h 340"/>
                <a:gd name="T8" fmla="*/ 57 w 624"/>
                <a:gd name="T9" fmla="*/ 283 h 340"/>
                <a:gd name="T10" fmla="*/ 113 w 624"/>
                <a:gd name="T11" fmla="*/ 312 h 340"/>
                <a:gd name="T12" fmla="*/ 142 w 624"/>
                <a:gd name="T13" fmla="*/ 312 h 340"/>
                <a:gd name="T14" fmla="*/ 170 w 624"/>
                <a:gd name="T15" fmla="*/ 255 h 340"/>
                <a:gd name="T16" fmla="*/ 227 w 624"/>
                <a:gd name="T17" fmla="*/ 283 h 340"/>
                <a:gd name="T18" fmla="*/ 255 w 624"/>
                <a:gd name="T19" fmla="*/ 340 h 340"/>
                <a:gd name="T20" fmla="*/ 340 w 624"/>
                <a:gd name="T21" fmla="*/ 312 h 340"/>
                <a:gd name="T22" fmla="*/ 368 w 624"/>
                <a:gd name="T23" fmla="*/ 255 h 340"/>
                <a:gd name="T24" fmla="*/ 397 w 624"/>
                <a:gd name="T25" fmla="*/ 283 h 340"/>
                <a:gd name="T26" fmla="*/ 453 w 624"/>
                <a:gd name="T27" fmla="*/ 227 h 340"/>
                <a:gd name="T28" fmla="*/ 510 w 624"/>
                <a:gd name="T29" fmla="*/ 255 h 340"/>
                <a:gd name="T30" fmla="*/ 538 w 624"/>
                <a:gd name="T31" fmla="*/ 170 h 340"/>
                <a:gd name="T32" fmla="*/ 567 w 624"/>
                <a:gd name="T33" fmla="*/ 198 h 340"/>
                <a:gd name="T34" fmla="*/ 624 w 624"/>
                <a:gd name="T35" fmla="*/ 142 h 340"/>
                <a:gd name="T36" fmla="*/ 624 w 624"/>
                <a:gd name="T37" fmla="*/ 85 h 340"/>
                <a:gd name="T38" fmla="*/ 538 w 624"/>
                <a:gd name="T39" fmla="*/ 113 h 340"/>
                <a:gd name="T40" fmla="*/ 538 w 624"/>
                <a:gd name="T41" fmla="*/ 57 h 340"/>
                <a:gd name="T42" fmla="*/ 340 w 624"/>
                <a:gd name="T43" fmla="*/ 57 h 340"/>
                <a:gd name="T44" fmla="*/ 255 w 624"/>
                <a:gd name="T45" fmla="*/ 85 h 340"/>
                <a:gd name="T46" fmla="*/ 227 w 624"/>
                <a:gd name="T47" fmla="*/ 57 h 340"/>
                <a:gd name="T48" fmla="*/ 85 w 624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85" y="0"/>
                  </a:moveTo>
                  <a:lnTo>
                    <a:pt x="57" y="113"/>
                  </a:lnTo>
                  <a:lnTo>
                    <a:pt x="28" y="142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83"/>
                  </a:lnTo>
                  <a:lnTo>
                    <a:pt x="255" y="340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453" y="227"/>
                  </a:lnTo>
                  <a:lnTo>
                    <a:pt x="510" y="255"/>
                  </a:lnTo>
                  <a:lnTo>
                    <a:pt x="538" y="170"/>
                  </a:lnTo>
                  <a:lnTo>
                    <a:pt x="567" y="198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538" y="113"/>
                  </a:lnTo>
                  <a:lnTo>
                    <a:pt x="538" y="57"/>
                  </a:lnTo>
                  <a:lnTo>
                    <a:pt x="340" y="57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3" name="Freeform 333">
              <a:extLst>
                <a:ext uri="{FF2B5EF4-FFF2-40B4-BE49-F238E27FC236}">
                  <a16:creationId xmlns:a16="http://schemas.microsoft.com/office/drawing/2014/main" id="{E776A497-F510-4625-904D-5548E2CDB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4911"/>
              <a:ext cx="1077" cy="850"/>
            </a:xfrm>
            <a:custGeom>
              <a:avLst/>
              <a:gdLst>
                <a:gd name="T0" fmla="*/ 538 w 1077"/>
                <a:gd name="T1" fmla="*/ 85 h 850"/>
                <a:gd name="T2" fmla="*/ 453 w 1077"/>
                <a:gd name="T3" fmla="*/ 85 h 850"/>
                <a:gd name="T4" fmla="*/ 368 w 1077"/>
                <a:gd name="T5" fmla="*/ 0 h 850"/>
                <a:gd name="T6" fmla="*/ 198 w 1077"/>
                <a:gd name="T7" fmla="*/ 57 h 850"/>
                <a:gd name="T8" fmla="*/ 141 w 1077"/>
                <a:gd name="T9" fmla="*/ 113 h 850"/>
                <a:gd name="T10" fmla="*/ 170 w 1077"/>
                <a:gd name="T11" fmla="*/ 170 h 850"/>
                <a:gd name="T12" fmla="*/ 113 w 1077"/>
                <a:gd name="T13" fmla="*/ 283 h 850"/>
                <a:gd name="T14" fmla="*/ 56 w 1077"/>
                <a:gd name="T15" fmla="*/ 283 h 850"/>
                <a:gd name="T16" fmla="*/ 0 w 1077"/>
                <a:gd name="T17" fmla="*/ 397 h 850"/>
                <a:gd name="T18" fmla="*/ 56 w 1077"/>
                <a:gd name="T19" fmla="*/ 453 h 850"/>
                <a:gd name="T20" fmla="*/ 255 w 1077"/>
                <a:gd name="T21" fmla="*/ 453 h 850"/>
                <a:gd name="T22" fmla="*/ 255 w 1077"/>
                <a:gd name="T23" fmla="*/ 510 h 850"/>
                <a:gd name="T24" fmla="*/ 226 w 1077"/>
                <a:gd name="T25" fmla="*/ 538 h 850"/>
                <a:gd name="T26" fmla="*/ 283 w 1077"/>
                <a:gd name="T27" fmla="*/ 567 h 850"/>
                <a:gd name="T28" fmla="*/ 340 w 1077"/>
                <a:gd name="T29" fmla="*/ 567 h 850"/>
                <a:gd name="T30" fmla="*/ 396 w 1077"/>
                <a:gd name="T31" fmla="*/ 624 h 850"/>
                <a:gd name="T32" fmla="*/ 481 w 1077"/>
                <a:gd name="T33" fmla="*/ 624 h 850"/>
                <a:gd name="T34" fmla="*/ 567 w 1077"/>
                <a:gd name="T35" fmla="*/ 822 h 850"/>
                <a:gd name="T36" fmla="*/ 680 w 1077"/>
                <a:gd name="T37" fmla="*/ 850 h 850"/>
                <a:gd name="T38" fmla="*/ 822 w 1077"/>
                <a:gd name="T39" fmla="*/ 794 h 850"/>
                <a:gd name="T40" fmla="*/ 822 w 1077"/>
                <a:gd name="T41" fmla="*/ 765 h 850"/>
                <a:gd name="T42" fmla="*/ 765 w 1077"/>
                <a:gd name="T43" fmla="*/ 737 h 850"/>
                <a:gd name="T44" fmla="*/ 708 w 1077"/>
                <a:gd name="T45" fmla="*/ 652 h 850"/>
                <a:gd name="T46" fmla="*/ 850 w 1077"/>
                <a:gd name="T47" fmla="*/ 680 h 850"/>
                <a:gd name="T48" fmla="*/ 850 w 1077"/>
                <a:gd name="T49" fmla="*/ 624 h 850"/>
                <a:gd name="T50" fmla="*/ 935 w 1077"/>
                <a:gd name="T51" fmla="*/ 595 h 850"/>
                <a:gd name="T52" fmla="*/ 935 w 1077"/>
                <a:gd name="T53" fmla="*/ 538 h 850"/>
                <a:gd name="T54" fmla="*/ 963 w 1077"/>
                <a:gd name="T55" fmla="*/ 510 h 850"/>
                <a:gd name="T56" fmla="*/ 1048 w 1077"/>
                <a:gd name="T57" fmla="*/ 510 h 850"/>
                <a:gd name="T58" fmla="*/ 1077 w 1077"/>
                <a:gd name="T59" fmla="*/ 482 h 850"/>
                <a:gd name="T60" fmla="*/ 992 w 1077"/>
                <a:gd name="T61" fmla="*/ 453 h 850"/>
                <a:gd name="T62" fmla="*/ 992 w 1077"/>
                <a:gd name="T63" fmla="*/ 397 h 850"/>
                <a:gd name="T64" fmla="*/ 1020 w 1077"/>
                <a:gd name="T65" fmla="*/ 340 h 850"/>
                <a:gd name="T66" fmla="*/ 992 w 1077"/>
                <a:gd name="T67" fmla="*/ 283 h 850"/>
                <a:gd name="T68" fmla="*/ 935 w 1077"/>
                <a:gd name="T69" fmla="*/ 397 h 850"/>
                <a:gd name="T70" fmla="*/ 850 w 1077"/>
                <a:gd name="T71" fmla="*/ 227 h 850"/>
                <a:gd name="T72" fmla="*/ 538 w 1077"/>
                <a:gd name="T73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7" h="850">
                  <a:moveTo>
                    <a:pt x="538" y="85"/>
                  </a:moveTo>
                  <a:lnTo>
                    <a:pt x="453" y="85"/>
                  </a:lnTo>
                  <a:lnTo>
                    <a:pt x="368" y="0"/>
                  </a:lnTo>
                  <a:lnTo>
                    <a:pt x="198" y="57"/>
                  </a:lnTo>
                  <a:lnTo>
                    <a:pt x="141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226" y="538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96" y="624"/>
                  </a:lnTo>
                  <a:lnTo>
                    <a:pt x="481" y="624"/>
                  </a:lnTo>
                  <a:lnTo>
                    <a:pt x="567" y="822"/>
                  </a:lnTo>
                  <a:lnTo>
                    <a:pt x="680" y="850"/>
                  </a:lnTo>
                  <a:lnTo>
                    <a:pt x="822" y="794"/>
                  </a:lnTo>
                  <a:lnTo>
                    <a:pt x="822" y="765"/>
                  </a:lnTo>
                  <a:lnTo>
                    <a:pt x="765" y="737"/>
                  </a:lnTo>
                  <a:lnTo>
                    <a:pt x="708" y="652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35" y="595"/>
                  </a:lnTo>
                  <a:lnTo>
                    <a:pt x="935" y="538"/>
                  </a:lnTo>
                  <a:lnTo>
                    <a:pt x="963" y="510"/>
                  </a:lnTo>
                  <a:lnTo>
                    <a:pt x="1048" y="510"/>
                  </a:lnTo>
                  <a:lnTo>
                    <a:pt x="1077" y="482"/>
                  </a:lnTo>
                  <a:lnTo>
                    <a:pt x="992" y="453"/>
                  </a:lnTo>
                  <a:lnTo>
                    <a:pt x="992" y="397"/>
                  </a:lnTo>
                  <a:lnTo>
                    <a:pt x="1020" y="340"/>
                  </a:lnTo>
                  <a:lnTo>
                    <a:pt x="992" y="283"/>
                  </a:lnTo>
                  <a:lnTo>
                    <a:pt x="935" y="397"/>
                  </a:lnTo>
                  <a:lnTo>
                    <a:pt x="850" y="227"/>
                  </a:lnTo>
                  <a:lnTo>
                    <a:pt x="538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4" name="Freeform 334">
              <a:extLst>
                <a:ext uri="{FF2B5EF4-FFF2-40B4-BE49-F238E27FC236}">
                  <a16:creationId xmlns:a16="http://schemas.microsoft.com/office/drawing/2014/main" id="{9AEE0B61-4B79-43DC-B916-B5FFDF344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5421"/>
              <a:ext cx="1162" cy="737"/>
            </a:xfrm>
            <a:custGeom>
              <a:avLst/>
              <a:gdLst>
                <a:gd name="T0" fmla="*/ 0 w 1162"/>
                <a:gd name="T1" fmla="*/ 312 h 737"/>
                <a:gd name="T2" fmla="*/ 28 w 1162"/>
                <a:gd name="T3" fmla="*/ 425 h 737"/>
                <a:gd name="T4" fmla="*/ 85 w 1162"/>
                <a:gd name="T5" fmla="*/ 454 h 737"/>
                <a:gd name="T6" fmla="*/ 141 w 1162"/>
                <a:gd name="T7" fmla="*/ 397 h 737"/>
                <a:gd name="T8" fmla="*/ 255 w 1162"/>
                <a:gd name="T9" fmla="*/ 425 h 737"/>
                <a:gd name="T10" fmla="*/ 283 w 1162"/>
                <a:gd name="T11" fmla="*/ 482 h 737"/>
                <a:gd name="T12" fmla="*/ 396 w 1162"/>
                <a:gd name="T13" fmla="*/ 482 h 737"/>
                <a:gd name="T14" fmla="*/ 425 w 1162"/>
                <a:gd name="T15" fmla="*/ 567 h 737"/>
                <a:gd name="T16" fmla="*/ 510 w 1162"/>
                <a:gd name="T17" fmla="*/ 624 h 737"/>
                <a:gd name="T18" fmla="*/ 567 w 1162"/>
                <a:gd name="T19" fmla="*/ 595 h 737"/>
                <a:gd name="T20" fmla="*/ 623 w 1162"/>
                <a:gd name="T21" fmla="*/ 539 h 737"/>
                <a:gd name="T22" fmla="*/ 737 w 1162"/>
                <a:gd name="T23" fmla="*/ 652 h 737"/>
                <a:gd name="T24" fmla="*/ 850 w 1162"/>
                <a:gd name="T25" fmla="*/ 737 h 737"/>
                <a:gd name="T26" fmla="*/ 907 w 1162"/>
                <a:gd name="T27" fmla="*/ 737 h 737"/>
                <a:gd name="T28" fmla="*/ 1077 w 1162"/>
                <a:gd name="T29" fmla="*/ 567 h 737"/>
                <a:gd name="T30" fmla="*/ 1105 w 1162"/>
                <a:gd name="T31" fmla="*/ 454 h 737"/>
                <a:gd name="T32" fmla="*/ 1134 w 1162"/>
                <a:gd name="T33" fmla="*/ 425 h 737"/>
                <a:gd name="T34" fmla="*/ 1162 w 1162"/>
                <a:gd name="T35" fmla="*/ 312 h 737"/>
                <a:gd name="T36" fmla="*/ 1105 w 1162"/>
                <a:gd name="T37" fmla="*/ 255 h 737"/>
                <a:gd name="T38" fmla="*/ 1105 w 1162"/>
                <a:gd name="T39" fmla="*/ 199 h 737"/>
                <a:gd name="T40" fmla="*/ 1134 w 1162"/>
                <a:gd name="T41" fmla="*/ 170 h 737"/>
                <a:gd name="T42" fmla="*/ 1134 w 1162"/>
                <a:gd name="T43" fmla="*/ 57 h 737"/>
                <a:gd name="T44" fmla="*/ 1105 w 1162"/>
                <a:gd name="T45" fmla="*/ 0 h 737"/>
                <a:gd name="T46" fmla="*/ 1048 w 1162"/>
                <a:gd name="T47" fmla="*/ 114 h 737"/>
                <a:gd name="T48" fmla="*/ 992 w 1162"/>
                <a:gd name="T49" fmla="*/ 142 h 737"/>
                <a:gd name="T50" fmla="*/ 907 w 1162"/>
                <a:gd name="T51" fmla="*/ 227 h 737"/>
                <a:gd name="T52" fmla="*/ 907 w 1162"/>
                <a:gd name="T53" fmla="*/ 284 h 737"/>
                <a:gd name="T54" fmla="*/ 850 w 1162"/>
                <a:gd name="T55" fmla="*/ 312 h 737"/>
                <a:gd name="T56" fmla="*/ 708 w 1162"/>
                <a:gd name="T57" fmla="*/ 255 h 737"/>
                <a:gd name="T58" fmla="*/ 680 w 1162"/>
                <a:gd name="T59" fmla="*/ 199 h 737"/>
                <a:gd name="T60" fmla="*/ 623 w 1162"/>
                <a:gd name="T61" fmla="*/ 142 h 737"/>
                <a:gd name="T62" fmla="*/ 538 w 1162"/>
                <a:gd name="T63" fmla="*/ 170 h 737"/>
                <a:gd name="T64" fmla="*/ 538 w 1162"/>
                <a:gd name="T65" fmla="*/ 227 h 737"/>
                <a:gd name="T66" fmla="*/ 567 w 1162"/>
                <a:gd name="T67" fmla="*/ 255 h 737"/>
                <a:gd name="T68" fmla="*/ 538 w 1162"/>
                <a:gd name="T69" fmla="*/ 312 h 737"/>
                <a:gd name="T70" fmla="*/ 368 w 1162"/>
                <a:gd name="T71" fmla="*/ 369 h 737"/>
                <a:gd name="T72" fmla="*/ 340 w 1162"/>
                <a:gd name="T73" fmla="*/ 312 h 737"/>
                <a:gd name="T74" fmla="*/ 368 w 1162"/>
                <a:gd name="T75" fmla="*/ 255 h 737"/>
                <a:gd name="T76" fmla="*/ 311 w 1162"/>
                <a:gd name="T77" fmla="*/ 227 h 737"/>
                <a:gd name="T78" fmla="*/ 255 w 1162"/>
                <a:gd name="T79" fmla="*/ 255 h 737"/>
                <a:gd name="T80" fmla="*/ 255 w 1162"/>
                <a:gd name="T81" fmla="*/ 284 h 737"/>
                <a:gd name="T82" fmla="*/ 113 w 1162"/>
                <a:gd name="T83" fmla="*/ 340 h 737"/>
                <a:gd name="T84" fmla="*/ 0 w 1162"/>
                <a:gd name="T85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2" h="737">
                  <a:moveTo>
                    <a:pt x="0" y="312"/>
                  </a:moveTo>
                  <a:lnTo>
                    <a:pt x="28" y="425"/>
                  </a:lnTo>
                  <a:lnTo>
                    <a:pt x="85" y="454"/>
                  </a:lnTo>
                  <a:lnTo>
                    <a:pt x="141" y="397"/>
                  </a:lnTo>
                  <a:lnTo>
                    <a:pt x="255" y="425"/>
                  </a:lnTo>
                  <a:lnTo>
                    <a:pt x="283" y="482"/>
                  </a:lnTo>
                  <a:lnTo>
                    <a:pt x="396" y="482"/>
                  </a:lnTo>
                  <a:lnTo>
                    <a:pt x="425" y="567"/>
                  </a:lnTo>
                  <a:lnTo>
                    <a:pt x="510" y="624"/>
                  </a:lnTo>
                  <a:lnTo>
                    <a:pt x="567" y="595"/>
                  </a:lnTo>
                  <a:lnTo>
                    <a:pt x="623" y="539"/>
                  </a:lnTo>
                  <a:lnTo>
                    <a:pt x="737" y="652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1077" y="567"/>
                  </a:lnTo>
                  <a:lnTo>
                    <a:pt x="1105" y="454"/>
                  </a:lnTo>
                  <a:lnTo>
                    <a:pt x="1134" y="425"/>
                  </a:lnTo>
                  <a:lnTo>
                    <a:pt x="1162" y="312"/>
                  </a:lnTo>
                  <a:lnTo>
                    <a:pt x="1105" y="255"/>
                  </a:lnTo>
                  <a:lnTo>
                    <a:pt x="1105" y="199"/>
                  </a:lnTo>
                  <a:lnTo>
                    <a:pt x="1134" y="170"/>
                  </a:lnTo>
                  <a:lnTo>
                    <a:pt x="1134" y="57"/>
                  </a:lnTo>
                  <a:lnTo>
                    <a:pt x="1105" y="0"/>
                  </a:lnTo>
                  <a:lnTo>
                    <a:pt x="1048" y="114"/>
                  </a:lnTo>
                  <a:lnTo>
                    <a:pt x="992" y="142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08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567" y="255"/>
                  </a:lnTo>
                  <a:lnTo>
                    <a:pt x="538" y="312"/>
                  </a:lnTo>
                  <a:lnTo>
                    <a:pt x="368" y="369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11" y="227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113" y="340"/>
                  </a:lnTo>
                  <a:lnTo>
                    <a:pt x="0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6" name="Freeform 336">
              <a:extLst>
                <a:ext uri="{FF2B5EF4-FFF2-40B4-BE49-F238E27FC236}">
                  <a16:creationId xmlns:a16="http://schemas.microsoft.com/office/drawing/2014/main" id="{FE8C24B2-736A-4550-880D-86BAF2BC3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5279"/>
              <a:ext cx="964" cy="511"/>
            </a:xfrm>
            <a:custGeom>
              <a:avLst/>
              <a:gdLst>
                <a:gd name="T0" fmla="*/ 964 w 964"/>
                <a:gd name="T1" fmla="*/ 142 h 511"/>
                <a:gd name="T2" fmla="*/ 907 w 964"/>
                <a:gd name="T3" fmla="*/ 256 h 511"/>
                <a:gd name="T4" fmla="*/ 851 w 964"/>
                <a:gd name="T5" fmla="*/ 284 h 511"/>
                <a:gd name="T6" fmla="*/ 766 w 964"/>
                <a:gd name="T7" fmla="*/ 369 h 511"/>
                <a:gd name="T8" fmla="*/ 766 w 964"/>
                <a:gd name="T9" fmla="*/ 426 h 511"/>
                <a:gd name="T10" fmla="*/ 709 w 964"/>
                <a:gd name="T11" fmla="*/ 454 h 511"/>
                <a:gd name="T12" fmla="*/ 567 w 964"/>
                <a:gd name="T13" fmla="*/ 397 h 511"/>
                <a:gd name="T14" fmla="*/ 539 w 964"/>
                <a:gd name="T15" fmla="*/ 341 h 511"/>
                <a:gd name="T16" fmla="*/ 482 w 964"/>
                <a:gd name="T17" fmla="*/ 284 h 511"/>
                <a:gd name="T18" fmla="*/ 397 w 964"/>
                <a:gd name="T19" fmla="*/ 312 h 511"/>
                <a:gd name="T20" fmla="*/ 397 w 964"/>
                <a:gd name="T21" fmla="*/ 369 h 511"/>
                <a:gd name="T22" fmla="*/ 426 w 964"/>
                <a:gd name="T23" fmla="*/ 397 h 511"/>
                <a:gd name="T24" fmla="*/ 397 w 964"/>
                <a:gd name="T25" fmla="*/ 454 h 511"/>
                <a:gd name="T26" fmla="*/ 227 w 964"/>
                <a:gd name="T27" fmla="*/ 511 h 511"/>
                <a:gd name="T28" fmla="*/ 199 w 964"/>
                <a:gd name="T29" fmla="*/ 454 h 511"/>
                <a:gd name="T30" fmla="*/ 227 w 964"/>
                <a:gd name="T31" fmla="*/ 397 h 511"/>
                <a:gd name="T32" fmla="*/ 170 w 964"/>
                <a:gd name="T33" fmla="*/ 369 h 511"/>
                <a:gd name="T34" fmla="*/ 114 w 964"/>
                <a:gd name="T35" fmla="*/ 397 h 511"/>
                <a:gd name="T36" fmla="*/ 57 w 964"/>
                <a:gd name="T37" fmla="*/ 369 h 511"/>
                <a:gd name="T38" fmla="*/ 0 w 964"/>
                <a:gd name="T39" fmla="*/ 284 h 511"/>
                <a:gd name="T40" fmla="*/ 142 w 964"/>
                <a:gd name="T41" fmla="*/ 312 h 511"/>
                <a:gd name="T42" fmla="*/ 142 w 964"/>
                <a:gd name="T43" fmla="*/ 256 h 511"/>
                <a:gd name="T44" fmla="*/ 227 w 964"/>
                <a:gd name="T45" fmla="*/ 227 h 511"/>
                <a:gd name="T46" fmla="*/ 227 w 964"/>
                <a:gd name="T47" fmla="*/ 170 h 511"/>
                <a:gd name="T48" fmla="*/ 255 w 964"/>
                <a:gd name="T49" fmla="*/ 142 h 511"/>
                <a:gd name="T50" fmla="*/ 340 w 964"/>
                <a:gd name="T51" fmla="*/ 142 h 511"/>
                <a:gd name="T52" fmla="*/ 369 w 964"/>
                <a:gd name="T53" fmla="*/ 114 h 511"/>
                <a:gd name="T54" fmla="*/ 426 w 964"/>
                <a:gd name="T55" fmla="*/ 114 h 511"/>
                <a:gd name="T56" fmla="*/ 454 w 964"/>
                <a:gd name="T57" fmla="*/ 142 h 511"/>
                <a:gd name="T58" fmla="*/ 511 w 964"/>
                <a:gd name="T59" fmla="*/ 114 h 511"/>
                <a:gd name="T60" fmla="*/ 511 w 964"/>
                <a:gd name="T61" fmla="*/ 57 h 511"/>
                <a:gd name="T62" fmla="*/ 596 w 964"/>
                <a:gd name="T63" fmla="*/ 0 h 511"/>
                <a:gd name="T64" fmla="*/ 737 w 964"/>
                <a:gd name="T65" fmla="*/ 0 h 511"/>
                <a:gd name="T66" fmla="*/ 766 w 964"/>
                <a:gd name="T67" fmla="*/ 29 h 511"/>
                <a:gd name="T68" fmla="*/ 822 w 964"/>
                <a:gd name="T69" fmla="*/ 29 h 511"/>
                <a:gd name="T70" fmla="*/ 907 w 964"/>
                <a:gd name="T71" fmla="*/ 114 h 511"/>
                <a:gd name="T72" fmla="*/ 964 w 964"/>
                <a:gd name="T73" fmla="*/ 14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511">
                  <a:moveTo>
                    <a:pt x="964" y="142"/>
                  </a:moveTo>
                  <a:lnTo>
                    <a:pt x="907" y="256"/>
                  </a:lnTo>
                  <a:lnTo>
                    <a:pt x="851" y="284"/>
                  </a:lnTo>
                  <a:lnTo>
                    <a:pt x="766" y="369"/>
                  </a:lnTo>
                  <a:lnTo>
                    <a:pt x="766" y="426"/>
                  </a:lnTo>
                  <a:lnTo>
                    <a:pt x="709" y="454"/>
                  </a:lnTo>
                  <a:lnTo>
                    <a:pt x="567" y="397"/>
                  </a:lnTo>
                  <a:lnTo>
                    <a:pt x="539" y="341"/>
                  </a:lnTo>
                  <a:lnTo>
                    <a:pt x="482" y="284"/>
                  </a:lnTo>
                  <a:lnTo>
                    <a:pt x="397" y="312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397" y="454"/>
                  </a:lnTo>
                  <a:lnTo>
                    <a:pt x="227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70" y="369"/>
                  </a:lnTo>
                  <a:lnTo>
                    <a:pt x="114" y="39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142" y="312"/>
                  </a:lnTo>
                  <a:lnTo>
                    <a:pt x="142" y="256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96" y="0"/>
                  </a:lnTo>
                  <a:lnTo>
                    <a:pt x="737" y="0"/>
                  </a:lnTo>
                  <a:lnTo>
                    <a:pt x="766" y="29"/>
                  </a:lnTo>
                  <a:lnTo>
                    <a:pt x="822" y="29"/>
                  </a:lnTo>
                  <a:lnTo>
                    <a:pt x="907" y="114"/>
                  </a:lnTo>
                  <a:lnTo>
                    <a:pt x="964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7" name="Freeform 337">
              <a:extLst>
                <a:ext uri="{FF2B5EF4-FFF2-40B4-BE49-F238E27FC236}">
                  <a16:creationId xmlns:a16="http://schemas.microsoft.com/office/drawing/2014/main" id="{EDF1CD0D-5A41-427C-AD0C-0448B3B7A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2388"/>
              <a:ext cx="283" cy="312"/>
            </a:xfrm>
            <a:custGeom>
              <a:avLst/>
              <a:gdLst>
                <a:gd name="T0" fmla="*/ 170 w 283"/>
                <a:gd name="T1" fmla="*/ 312 h 312"/>
                <a:gd name="T2" fmla="*/ 198 w 283"/>
                <a:gd name="T3" fmla="*/ 283 h 312"/>
                <a:gd name="T4" fmla="*/ 170 w 283"/>
                <a:gd name="T5" fmla="*/ 227 h 312"/>
                <a:gd name="T6" fmla="*/ 198 w 283"/>
                <a:gd name="T7" fmla="*/ 141 h 312"/>
                <a:gd name="T8" fmla="*/ 283 w 283"/>
                <a:gd name="T9" fmla="*/ 85 h 312"/>
                <a:gd name="T10" fmla="*/ 283 w 283"/>
                <a:gd name="T11" fmla="*/ 56 h 312"/>
                <a:gd name="T12" fmla="*/ 170 w 283"/>
                <a:gd name="T13" fmla="*/ 0 h 312"/>
                <a:gd name="T14" fmla="*/ 141 w 283"/>
                <a:gd name="T15" fmla="*/ 28 h 312"/>
                <a:gd name="T16" fmla="*/ 0 w 283"/>
                <a:gd name="T17" fmla="*/ 56 h 312"/>
                <a:gd name="T18" fmla="*/ 28 w 283"/>
                <a:gd name="T19" fmla="*/ 170 h 312"/>
                <a:gd name="T20" fmla="*/ 28 w 283"/>
                <a:gd name="T21" fmla="*/ 255 h 312"/>
                <a:gd name="T22" fmla="*/ 170 w 283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12">
                  <a:moveTo>
                    <a:pt x="170" y="312"/>
                  </a:moveTo>
                  <a:lnTo>
                    <a:pt x="198" y="283"/>
                  </a:lnTo>
                  <a:lnTo>
                    <a:pt x="170" y="227"/>
                  </a:lnTo>
                  <a:lnTo>
                    <a:pt x="198" y="141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0" y="56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70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8" name="Freeform 338">
              <a:extLst>
                <a:ext uri="{FF2B5EF4-FFF2-40B4-BE49-F238E27FC236}">
                  <a16:creationId xmlns:a16="http://schemas.microsoft.com/office/drawing/2014/main" id="{B044D99A-FB52-4E17-8F59-9B36B768F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2501"/>
              <a:ext cx="227" cy="369"/>
            </a:xfrm>
            <a:custGeom>
              <a:avLst/>
              <a:gdLst>
                <a:gd name="T0" fmla="*/ 227 w 227"/>
                <a:gd name="T1" fmla="*/ 28 h 369"/>
                <a:gd name="T2" fmla="*/ 198 w 227"/>
                <a:gd name="T3" fmla="*/ 0 h 369"/>
                <a:gd name="T4" fmla="*/ 113 w 227"/>
                <a:gd name="T5" fmla="*/ 0 h 369"/>
                <a:gd name="T6" fmla="*/ 0 w 227"/>
                <a:gd name="T7" fmla="*/ 114 h 369"/>
                <a:gd name="T8" fmla="*/ 28 w 227"/>
                <a:gd name="T9" fmla="*/ 227 h 369"/>
                <a:gd name="T10" fmla="*/ 56 w 227"/>
                <a:gd name="T11" fmla="*/ 255 h 369"/>
                <a:gd name="T12" fmla="*/ 56 w 227"/>
                <a:gd name="T13" fmla="*/ 369 h 369"/>
                <a:gd name="T14" fmla="*/ 170 w 227"/>
                <a:gd name="T15" fmla="*/ 340 h 369"/>
                <a:gd name="T16" fmla="*/ 170 w 227"/>
                <a:gd name="T17" fmla="*/ 227 h 369"/>
                <a:gd name="T18" fmla="*/ 198 w 227"/>
                <a:gd name="T19" fmla="*/ 57 h 369"/>
                <a:gd name="T20" fmla="*/ 227 w 227"/>
                <a:gd name="T21" fmla="*/ 2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69">
                  <a:moveTo>
                    <a:pt x="227" y="28"/>
                  </a:moveTo>
                  <a:lnTo>
                    <a:pt x="198" y="0"/>
                  </a:lnTo>
                  <a:lnTo>
                    <a:pt x="113" y="0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55"/>
                  </a:lnTo>
                  <a:lnTo>
                    <a:pt x="56" y="369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98" y="57"/>
                  </a:lnTo>
                  <a:lnTo>
                    <a:pt x="22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9" name="Freeform 339">
              <a:extLst>
                <a:ext uri="{FF2B5EF4-FFF2-40B4-BE49-F238E27FC236}">
                  <a16:creationId xmlns:a16="http://schemas.microsoft.com/office/drawing/2014/main" id="{662E1C83-8577-45D6-9850-C8F02B75A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2444"/>
              <a:ext cx="255" cy="482"/>
            </a:xfrm>
            <a:custGeom>
              <a:avLst/>
              <a:gdLst>
                <a:gd name="T0" fmla="*/ 255 w 255"/>
                <a:gd name="T1" fmla="*/ 57 h 482"/>
                <a:gd name="T2" fmla="*/ 198 w 255"/>
                <a:gd name="T3" fmla="*/ 29 h 482"/>
                <a:gd name="T4" fmla="*/ 142 w 255"/>
                <a:gd name="T5" fmla="*/ 0 h 482"/>
                <a:gd name="T6" fmla="*/ 57 w 255"/>
                <a:gd name="T7" fmla="*/ 29 h 482"/>
                <a:gd name="T8" fmla="*/ 85 w 255"/>
                <a:gd name="T9" fmla="*/ 142 h 482"/>
                <a:gd name="T10" fmla="*/ 0 w 255"/>
                <a:gd name="T11" fmla="*/ 171 h 482"/>
                <a:gd name="T12" fmla="*/ 28 w 255"/>
                <a:gd name="T13" fmla="*/ 369 h 482"/>
                <a:gd name="T14" fmla="*/ 0 w 255"/>
                <a:gd name="T15" fmla="*/ 426 h 482"/>
                <a:gd name="T16" fmla="*/ 57 w 255"/>
                <a:gd name="T17" fmla="*/ 482 h 482"/>
                <a:gd name="T18" fmla="*/ 142 w 255"/>
                <a:gd name="T19" fmla="*/ 454 h 482"/>
                <a:gd name="T20" fmla="*/ 113 w 255"/>
                <a:gd name="T21" fmla="*/ 369 h 482"/>
                <a:gd name="T22" fmla="*/ 170 w 255"/>
                <a:gd name="T23" fmla="*/ 284 h 482"/>
                <a:gd name="T24" fmla="*/ 142 w 255"/>
                <a:gd name="T25" fmla="*/ 171 h 482"/>
                <a:gd name="T26" fmla="*/ 255 w 255"/>
                <a:gd name="T2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482">
                  <a:moveTo>
                    <a:pt x="255" y="57"/>
                  </a:moveTo>
                  <a:lnTo>
                    <a:pt x="198" y="29"/>
                  </a:lnTo>
                  <a:lnTo>
                    <a:pt x="142" y="0"/>
                  </a:lnTo>
                  <a:lnTo>
                    <a:pt x="57" y="29"/>
                  </a:lnTo>
                  <a:lnTo>
                    <a:pt x="85" y="142"/>
                  </a:lnTo>
                  <a:lnTo>
                    <a:pt x="0" y="171"/>
                  </a:lnTo>
                  <a:lnTo>
                    <a:pt x="28" y="369"/>
                  </a:lnTo>
                  <a:lnTo>
                    <a:pt x="0" y="426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42" y="171"/>
                  </a:lnTo>
                  <a:lnTo>
                    <a:pt x="25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1" name="Freeform 341">
              <a:extLst>
                <a:ext uri="{FF2B5EF4-FFF2-40B4-BE49-F238E27FC236}">
                  <a16:creationId xmlns:a16="http://schemas.microsoft.com/office/drawing/2014/main" id="{FA0AB404-A878-4A3B-95AD-DD38B0E39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558"/>
              <a:ext cx="425" cy="312"/>
            </a:xfrm>
            <a:custGeom>
              <a:avLst/>
              <a:gdLst>
                <a:gd name="T0" fmla="*/ 0 w 425"/>
                <a:gd name="T1" fmla="*/ 198 h 312"/>
                <a:gd name="T2" fmla="*/ 170 w 425"/>
                <a:gd name="T3" fmla="*/ 142 h 312"/>
                <a:gd name="T4" fmla="*/ 199 w 425"/>
                <a:gd name="T5" fmla="*/ 57 h 312"/>
                <a:gd name="T6" fmla="*/ 170 w 425"/>
                <a:gd name="T7" fmla="*/ 28 h 312"/>
                <a:gd name="T8" fmla="*/ 227 w 425"/>
                <a:gd name="T9" fmla="*/ 0 h 312"/>
                <a:gd name="T10" fmla="*/ 340 w 425"/>
                <a:gd name="T11" fmla="*/ 57 h 312"/>
                <a:gd name="T12" fmla="*/ 397 w 425"/>
                <a:gd name="T13" fmla="*/ 57 h 312"/>
                <a:gd name="T14" fmla="*/ 425 w 425"/>
                <a:gd name="T15" fmla="*/ 255 h 312"/>
                <a:gd name="T16" fmla="*/ 397 w 425"/>
                <a:gd name="T17" fmla="*/ 312 h 312"/>
                <a:gd name="T18" fmla="*/ 340 w 425"/>
                <a:gd name="T19" fmla="*/ 255 h 312"/>
                <a:gd name="T20" fmla="*/ 255 w 425"/>
                <a:gd name="T21" fmla="*/ 312 h 312"/>
                <a:gd name="T22" fmla="*/ 227 w 425"/>
                <a:gd name="T23" fmla="*/ 255 h 312"/>
                <a:gd name="T24" fmla="*/ 85 w 425"/>
                <a:gd name="T25" fmla="*/ 255 h 312"/>
                <a:gd name="T26" fmla="*/ 28 w 425"/>
                <a:gd name="T27" fmla="*/ 255 h 312"/>
                <a:gd name="T28" fmla="*/ 0 w 425"/>
                <a:gd name="T29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12">
                  <a:moveTo>
                    <a:pt x="0" y="198"/>
                  </a:moveTo>
                  <a:lnTo>
                    <a:pt x="170" y="142"/>
                  </a:lnTo>
                  <a:lnTo>
                    <a:pt x="199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425" y="255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85" y="255"/>
                  </a:lnTo>
                  <a:lnTo>
                    <a:pt x="28" y="255"/>
                  </a:lnTo>
                  <a:lnTo>
                    <a:pt x="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2" name="Freeform 342">
              <a:extLst>
                <a:ext uri="{FF2B5EF4-FFF2-40B4-BE49-F238E27FC236}">
                  <a16:creationId xmlns:a16="http://schemas.microsoft.com/office/drawing/2014/main" id="{3BD4506D-7B02-4525-B54E-B7FF1D252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671"/>
              <a:ext cx="964" cy="822"/>
            </a:xfrm>
            <a:custGeom>
              <a:avLst/>
              <a:gdLst>
                <a:gd name="T0" fmla="*/ 879 w 964"/>
                <a:gd name="T1" fmla="*/ 170 h 822"/>
                <a:gd name="T2" fmla="*/ 879 w 964"/>
                <a:gd name="T3" fmla="*/ 85 h 822"/>
                <a:gd name="T4" fmla="*/ 964 w 964"/>
                <a:gd name="T5" fmla="*/ 199 h 822"/>
                <a:gd name="T6" fmla="*/ 936 w 964"/>
                <a:gd name="T7" fmla="*/ 255 h 822"/>
                <a:gd name="T8" fmla="*/ 822 w 964"/>
                <a:gd name="T9" fmla="*/ 312 h 822"/>
                <a:gd name="T10" fmla="*/ 879 w 964"/>
                <a:gd name="T11" fmla="*/ 397 h 822"/>
                <a:gd name="T12" fmla="*/ 822 w 964"/>
                <a:gd name="T13" fmla="*/ 425 h 822"/>
                <a:gd name="T14" fmla="*/ 850 w 964"/>
                <a:gd name="T15" fmla="*/ 482 h 822"/>
                <a:gd name="T16" fmla="*/ 907 w 964"/>
                <a:gd name="T17" fmla="*/ 482 h 822"/>
                <a:gd name="T18" fmla="*/ 936 w 964"/>
                <a:gd name="T19" fmla="*/ 539 h 822"/>
                <a:gd name="T20" fmla="*/ 822 w 964"/>
                <a:gd name="T21" fmla="*/ 567 h 822"/>
                <a:gd name="T22" fmla="*/ 850 w 964"/>
                <a:gd name="T23" fmla="*/ 624 h 822"/>
                <a:gd name="T24" fmla="*/ 709 w 964"/>
                <a:gd name="T25" fmla="*/ 766 h 822"/>
                <a:gd name="T26" fmla="*/ 539 w 964"/>
                <a:gd name="T27" fmla="*/ 822 h 822"/>
                <a:gd name="T28" fmla="*/ 454 w 964"/>
                <a:gd name="T29" fmla="*/ 794 h 822"/>
                <a:gd name="T30" fmla="*/ 255 w 964"/>
                <a:gd name="T31" fmla="*/ 794 h 822"/>
                <a:gd name="T32" fmla="*/ 312 w 964"/>
                <a:gd name="T33" fmla="*/ 709 h 822"/>
                <a:gd name="T34" fmla="*/ 312 w 964"/>
                <a:gd name="T35" fmla="*/ 596 h 822"/>
                <a:gd name="T36" fmla="*/ 283 w 964"/>
                <a:gd name="T37" fmla="*/ 596 h 822"/>
                <a:gd name="T38" fmla="*/ 227 w 964"/>
                <a:gd name="T39" fmla="*/ 652 h 822"/>
                <a:gd name="T40" fmla="*/ 113 w 964"/>
                <a:gd name="T41" fmla="*/ 652 h 822"/>
                <a:gd name="T42" fmla="*/ 28 w 964"/>
                <a:gd name="T43" fmla="*/ 567 h 822"/>
                <a:gd name="T44" fmla="*/ 85 w 964"/>
                <a:gd name="T45" fmla="*/ 454 h 822"/>
                <a:gd name="T46" fmla="*/ 57 w 964"/>
                <a:gd name="T47" fmla="*/ 340 h 822"/>
                <a:gd name="T48" fmla="*/ 0 w 964"/>
                <a:gd name="T49" fmla="*/ 255 h 822"/>
                <a:gd name="T50" fmla="*/ 0 w 964"/>
                <a:gd name="T51" fmla="*/ 170 h 822"/>
                <a:gd name="T52" fmla="*/ 28 w 964"/>
                <a:gd name="T53" fmla="*/ 142 h 822"/>
                <a:gd name="T54" fmla="*/ 28 w 964"/>
                <a:gd name="T55" fmla="*/ 57 h 822"/>
                <a:gd name="T56" fmla="*/ 113 w 964"/>
                <a:gd name="T57" fmla="*/ 0 h 822"/>
                <a:gd name="T58" fmla="*/ 170 w 964"/>
                <a:gd name="T59" fmla="*/ 85 h 822"/>
                <a:gd name="T60" fmla="*/ 198 w 964"/>
                <a:gd name="T61" fmla="*/ 142 h 822"/>
                <a:gd name="T62" fmla="*/ 397 w 964"/>
                <a:gd name="T63" fmla="*/ 142 h 822"/>
                <a:gd name="T64" fmla="*/ 425 w 964"/>
                <a:gd name="T65" fmla="*/ 199 h 822"/>
                <a:gd name="T66" fmla="*/ 510 w 964"/>
                <a:gd name="T67" fmla="*/ 142 h 822"/>
                <a:gd name="T68" fmla="*/ 567 w 964"/>
                <a:gd name="T69" fmla="*/ 199 h 822"/>
                <a:gd name="T70" fmla="*/ 624 w 964"/>
                <a:gd name="T71" fmla="*/ 255 h 822"/>
                <a:gd name="T72" fmla="*/ 709 w 964"/>
                <a:gd name="T73" fmla="*/ 227 h 822"/>
                <a:gd name="T74" fmla="*/ 680 w 964"/>
                <a:gd name="T75" fmla="*/ 142 h 822"/>
                <a:gd name="T76" fmla="*/ 737 w 964"/>
                <a:gd name="T77" fmla="*/ 57 h 822"/>
                <a:gd name="T78" fmla="*/ 765 w 964"/>
                <a:gd name="T79" fmla="*/ 85 h 822"/>
                <a:gd name="T80" fmla="*/ 765 w 964"/>
                <a:gd name="T81" fmla="*/ 199 h 822"/>
                <a:gd name="T82" fmla="*/ 879 w 964"/>
                <a:gd name="T83" fmla="*/ 17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822">
                  <a:moveTo>
                    <a:pt x="879" y="170"/>
                  </a:moveTo>
                  <a:lnTo>
                    <a:pt x="879" y="85"/>
                  </a:lnTo>
                  <a:lnTo>
                    <a:pt x="964" y="199"/>
                  </a:lnTo>
                  <a:lnTo>
                    <a:pt x="936" y="255"/>
                  </a:lnTo>
                  <a:lnTo>
                    <a:pt x="822" y="312"/>
                  </a:lnTo>
                  <a:lnTo>
                    <a:pt x="879" y="397"/>
                  </a:lnTo>
                  <a:lnTo>
                    <a:pt x="822" y="425"/>
                  </a:lnTo>
                  <a:lnTo>
                    <a:pt x="850" y="482"/>
                  </a:lnTo>
                  <a:lnTo>
                    <a:pt x="907" y="482"/>
                  </a:lnTo>
                  <a:lnTo>
                    <a:pt x="936" y="539"/>
                  </a:lnTo>
                  <a:lnTo>
                    <a:pt x="822" y="567"/>
                  </a:lnTo>
                  <a:lnTo>
                    <a:pt x="850" y="624"/>
                  </a:lnTo>
                  <a:lnTo>
                    <a:pt x="709" y="766"/>
                  </a:lnTo>
                  <a:lnTo>
                    <a:pt x="539" y="822"/>
                  </a:lnTo>
                  <a:lnTo>
                    <a:pt x="454" y="794"/>
                  </a:lnTo>
                  <a:lnTo>
                    <a:pt x="255" y="794"/>
                  </a:lnTo>
                  <a:lnTo>
                    <a:pt x="312" y="709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227" y="652"/>
                  </a:lnTo>
                  <a:lnTo>
                    <a:pt x="113" y="652"/>
                  </a:lnTo>
                  <a:lnTo>
                    <a:pt x="28" y="567"/>
                  </a:lnTo>
                  <a:lnTo>
                    <a:pt x="85" y="454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57"/>
                  </a:lnTo>
                  <a:lnTo>
                    <a:pt x="113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510" y="142"/>
                  </a:lnTo>
                  <a:lnTo>
                    <a:pt x="567" y="199"/>
                  </a:lnTo>
                  <a:lnTo>
                    <a:pt x="624" y="255"/>
                  </a:lnTo>
                  <a:lnTo>
                    <a:pt x="709" y="227"/>
                  </a:lnTo>
                  <a:lnTo>
                    <a:pt x="680" y="142"/>
                  </a:lnTo>
                  <a:lnTo>
                    <a:pt x="737" y="57"/>
                  </a:lnTo>
                  <a:lnTo>
                    <a:pt x="765" y="85"/>
                  </a:lnTo>
                  <a:lnTo>
                    <a:pt x="765" y="199"/>
                  </a:lnTo>
                  <a:lnTo>
                    <a:pt x="879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3" name="Freeform 343">
              <a:extLst>
                <a:ext uri="{FF2B5EF4-FFF2-40B4-BE49-F238E27FC236}">
                  <a16:creationId xmlns:a16="http://schemas.microsoft.com/office/drawing/2014/main" id="{0BC45AA1-6963-4149-9653-45CABF059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2756"/>
              <a:ext cx="284" cy="426"/>
            </a:xfrm>
            <a:custGeom>
              <a:avLst/>
              <a:gdLst>
                <a:gd name="T0" fmla="*/ 170 w 284"/>
                <a:gd name="T1" fmla="*/ 0 h 426"/>
                <a:gd name="T2" fmla="*/ 29 w 284"/>
                <a:gd name="T3" fmla="*/ 29 h 426"/>
                <a:gd name="T4" fmla="*/ 0 w 284"/>
                <a:gd name="T5" fmla="*/ 57 h 426"/>
                <a:gd name="T6" fmla="*/ 29 w 284"/>
                <a:gd name="T7" fmla="*/ 170 h 426"/>
                <a:gd name="T8" fmla="*/ 0 w 284"/>
                <a:gd name="T9" fmla="*/ 284 h 426"/>
                <a:gd name="T10" fmla="*/ 0 w 284"/>
                <a:gd name="T11" fmla="*/ 397 h 426"/>
                <a:gd name="T12" fmla="*/ 29 w 284"/>
                <a:gd name="T13" fmla="*/ 426 h 426"/>
                <a:gd name="T14" fmla="*/ 142 w 284"/>
                <a:gd name="T15" fmla="*/ 340 h 426"/>
                <a:gd name="T16" fmla="*/ 199 w 284"/>
                <a:gd name="T17" fmla="*/ 340 h 426"/>
                <a:gd name="T18" fmla="*/ 227 w 284"/>
                <a:gd name="T19" fmla="*/ 312 h 426"/>
                <a:gd name="T20" fmla="*/ 199 w 284"/>
                <a:gd name="T21" fmla="*/ 284 h 426"/>
                <a:gd name="T22" fmla="*/ 284 w 284"/>
                <a:gd name="T23" fmla="*/ 199 h 426"/>
                <a:gd name="T24" fmla="*/ 284 w 284"/>
                <a:gd name="T25" fmla="*/ 57 h 426"/>
                <a:gd name="T26" fmla="*/ 227 w 284"/>
                <a:gd name="T27" fmla="*/ 57 h 426"/>
                <a:gd name="T28" fmla="*/ 170 w 284"/>
                <a:gd name="T2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26">
                  <a:moveTo>
                    <a:pt x="170" y="0"/>
                  </a:moveTo>
                  <a:lnTo>
                    <a:pt x="29" y="29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29" y="426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284" y="19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5" name="Freeform 345">
              <a:extLst>
                <a:ext uri="{FF2B5EF4-FFF2-40B4-BE49-F238E27FC236}">
                  <a16:creationId xmlns:a16="http://schemas.microsoft.com/office/drawing/2014/main" id="{320EA47C-9100-49BD-B194-D1C77A7EF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3096"/>
              <a:ext cx="368" cy="1049"/>
            </a:xfrm>
            <a:custGeom>
              <a:avLst/>
              <a:gdLst>
                <a:gd name="T0" fmla="*/ 255 w 368"/>
                <a:gd name="T1" fmla="*/ 0 h 1049"/>
                <a:gd name="T2" fmla="*/ 198 w 368"/>
                <a:gd name="T3" fmla="*/ 29 h 1049"/>
                <a:gd name="T4" fmla="*/ 170 w 368"/>
                <a:gd name="T5" fmla="*/ 86 h 1049"/>
                <a:gd name="T6" fmla="*/ 170 w 368"/>
                <a:gd name="T7" fmla="*/ 171 h 1049"/>
                <a:gd name="T8" fmla="*/ 141 w 368"/>
                <a:gd name="T9" fmla="*/ 199 h 1049"/>
                <a:gd name="T10" fmla="*/ 170 w 368"/>
                <a:gd name="T11" fmla="*/ 341 h 1049"/>
                <a:gd name="T12" fmla="*/ 198 w 368"/>
                <a:gd name="T13" fmla="*/ 369 h 1049"/>
                <a:gd name="T14" fmla="*/ 170 w 368"/>
                <a:gd name="T15" fmla="*/ 397 h 1049"/>
                <a:gd name="T16" fmla="*/ 85 w 368"/>
                <a:gd name="T17" fmla="*/ 823 h 1049"/>
                <a:gd name="T18" fmla="*/ 0 w 368"/>
                <a:gd name="T19" fmla="*/ 936 h 1049"/>
                <a:gd name="T20" fmla="*/ 28 w 368"/>
                <a:gd name="T21" fmla="*/ 993 h 1049"/>
                <a:gd name="T22" fmla="*/ 113 w 368"/>
                <a:gd name="T23" fmla="*/ 1049 h 1049"/>
                <a:gd name="T24" fmla="*/ 170 w 368"/>
                <a:gd name="T25" fmla="*/ 1021 h 1049"/>
                <a:gd name="T26" fmla="*/ 226 w 368"/>
                <a:gd name="T27" fmla="*/ 936 h 1049"/>
                <a:gd name="T28" fmla="*/ 226 w 368"/>
                <a:gd name="T29" fmla="*/ 823 h 1049"/>
                <a:gd name="T30" fmla="*/ 170 w 368"/>
                <a:gd name="T31" fmla="*/ 738 h 1049"/>
                <a:gd name="T32" fmla="*/ 198 w 368"/>
                <a:gd name="T33" fmla="*/ 511 h 1049"/>
                <a:gd name="T34" fmla="*/ 368 w 368"/>
                <a:gd name="T35" fmla="*/ 256 h 1049"/>
                <a:gd name="T36" fmla="*/ 340 w 368"/>
                <a:gd name="T37" fmla="*/ 227 h 1049"/>
                <a:gd name="T38" fmla="*/ 368 w 368"/>
                <a:gd name="T39" fmla="*/ 171 h 1049"/>
                <a:gd name="T40" fmla="*/ 368 w 368"/>
                <a:gd name="T41" fmla="*/ 142 h 1049"/>
                <a:gd name="T42" fmla="*/ 340 w 368"/>
                <a:gd name="T43" fmla="*/ 29 h 1049"/>
                <a:gd name="T44" fmla="*/ 283 w 368"/>
                <a:gd name="T45" fmla="*/ 114 h 1049"/>
                <a:gd name="T46" fmla="*/ 226 w 368"/>
                <a:gd name="T47" fmla="*/ 86 h 1049"/>
                <a:gd name="T48" fmla="*/ 255 w 368"/>
                <a:gd name="T4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1049">
                  <a:moveTo>
                    <a:pt x="255" y="0"/>
                  </a:moveTo>
                  <a:lnTo>
                    <a:pt x="198" y="29"/>
                  </a:lnTo>
                  <a:lnTo>
                    <a:pt x="170" y="86"/>
                  </a:lnTo>
                  <a:lnTo>
                    <a:pt x="170" y="171"/>
                  </a:lnTo>
                  <a:lnTo>
                    <a:pt x="141" y="199"/>
                  </a:lnTo>
                  <a:lnTo>
                    <a:pt x="170" y="341"/>
                  </a:lnTo>
                  <a:lnTo>
                    <a:pt x="198" y="369"/>
                  </a:lnTo>
                  <a:lnTo>
                    <a:pt x="170" y="397"/>
                  </a:lnTo>
                  <a:lnTo>
                    <a:pt x="85" y="823"/>
                  </a:lnTo>
                  <a:lnTo>
                    <a:pt x="0" y="936"/>
                  </a:lnTo>
                  <a:lnTo>
                    <a:pt x="28" y="993"/>
                  </a:lnTo>
                  <a:lnTo>
                    <a:pt x="113" y="1049"/>
                  </a:lnTo>
                  <a:lnTo>
                    <a:pt x="170" y="1021"/>
                  </a:lnTo>
                  <a:lnTo>
                    <a:pt x="226" y="936"/>
                  </a:lnTo>
                  <a:lnTo>
                    <a:pt x="226" y="823"/>
                  </a:lnTo>
                  <a:lnTo>
                    <a:pt x="170" y="738"/>
                  </a:lnTo>
                  <a:lnTo>
                    <a:pt x="198" y="511"/>
                  </a:lnTo>
                  <a:lnTo>
                    <a:pt x="368" y="256"/>
                  </a:lnTo>
                  <a:lnTo>
                    <a:pt x="340" y="227"/>
                  </a:lnTo>
                  <a:lnTo>
                    <a:pt x="368" y="171"/>
                  </a:lnTo>
                  <a:lnTo>
                    <a:pt x="368" y="142"/>
                  </a:lnTo>
                  <a:lnTo>
                    <a:pt x="340" y="29"/>
                  </a:lnTo>
                  <a:lnTo>
                    <a:pt x="283" y="114"/>
                  </a:lnTo>
                  <a:lnTo>
                    <a:pt x="226" y="86"/>
                  </a:lnTo>
                  <a:lnTo>
                    <a:pt x="25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7" name="Freeform 347">
              <a:extLst>
                <a:ext uri="{FF2B5EF4-FFF2-40B4-BE49-F238E27FC236}">
                  <a16:creationId xmlns:a16="http://schemas.microsoft.com/office/drawing/2014/main" id="{6CF87030-9797-4F86-9E44-41CC179BF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643"/>
              <a:ext cx="595" cy="652"/>
            </a:xfrm>
            <a:custGeom>
              <a:avLst/>
              <a:gdLst>
                <a:gd name="T0" fmla="*/ 312 w 595"/>
                <a:gd name="T1" fmla="*/ 652 h 652"/>
                <a:gd name="T2" fmla="*/ 340 w 595"/>
                <a:gd name="T3" fmla="*/ 595 h 652"/>
                <a:gd name="T4" fmla="*/ 312 w 595"/>
                <a:gd name="T5" fmla="*/ 539 h 652"/>
                <a:gd name="T6" fmla="*/ 283 w 595"/>
                <a:gd name="T7" fmla="*/ 425 h 652"/>
                <a:gd name="T8" fmla="*/ 340 w 595"/>
                <a:gd name="T9" fmla="*/ 425 h 652"/>
                <a:gd name="T10" fmla="*/ 312 w 595"/>
                <a:gd name="T11" fmla="*/ 368 h 652"/>
                <a:gd name="T12" fmla="*/ 368 w 595"/>
                <a:gd name="T13" fmla="*/ 283 h 652"/>
                <a:gd name="T14" fmla="*/ 510 w 595"/>
                <a:gd name="T15" fmla="*/ 227 h 652"/>
                <a:gd name="T16" fmla="*/ 595 w 595"/>
                <a:gd name="T17" fmla="*/ 113 h 652"/>
                <a:gd name="T18" fmla="*/ 567 w 595"/>
                <a:gd name="T19" fmla="*/ 57 h 652"/>
                <a:gd name="T20" fmla="*/ 482 w 595"/>
                <a:gd name="T21" fmla="*/ 57 h 652"/>
                <a:gd name="T22" fmla="*/ 397 w 595"/>
                <a:gd name="T23" fmla="*/ 0 h 652"/>
                <a:gd name="T24" fmla="*/ 227 w 595"/>
                <a:gd name="T25" fmla="*/ 0 h 652"/>
                <a:gd name="T26" fmla="*/ 170 w 595"/>
                <a:gd name="T27" fmla="*/ 142 h 652"/>
                <a:gd name="T28" fmla="*/ 0 w 595"/>
                <a:gd name="T29" fmla="*/ 255 h 652"/>
                <a:gd name="T30" fmla="*/ 113 w 595"/>
                <a:gd name="T31" fmla="*/ 397 h 652"/>
                <a:gd name="T32" fmla="*/ 85 w 595"/>
                <a:gd name="T33" fmla="*/ 453 h 652"/>
                <a:gd name="T34" fmla="*/ 56 w 595"/>
                <a:gd name="T35" fmla="*/ 539 h 652"/>
                <a:gd name="T36" fmla="*/ 113 w 595"/>
                <a:gd name="T37" fmla="*/ 567 h 652"/>
                <a:gd name="T38" fmla="*/ 170 w 595"/>
                <a:gd name="T39" fmla="*/ 482 h 652"/>
                <a:gd name="T40" fmla="*/ 198 w 595"/>
                <a:gd name="T41" fmla="*/ 595 h 652"/>
                <a:gd name="T42" fmla="*/ 283 w 595"/>
                <a:gd name="T43" fmla="*/ 595 h 652"/>
                <a:gd name="T44" fmla="*/ 312 w 595"/>
                <a:gd name="T4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652">
                  <a:moveTo>
                    <a:pt x="312" y="652"/>
                  </a:moveTo>
                  <a:lnTo>
                    <a:pt x="340" y="595"/>
                  </a:lnTo>
                  <a:lnTo>
                    <a:pt x="312" y="539"/>
                  </a:lnTo>
                  <a:lnTo>
                    <a:pt x="283" y="425"/>
                  </a:lnTo>
                  <a:lnTo>
                    <a:pt x="340" y="425"/>
                  </a:lnTo>
                  <a:lnTo>
                    <a:pt x="312" y="368"/>
                  </a:lnTo>
                  <a:lnTo>
                    <a:pt x="368" y="283"/>
                  </a:lnTo>
                  <a:lnTo>
                    <a:pt x="510" y="227"/>
                  </a:lnTo>
                  <a:lnTo>
                    <a:pt x="595" y="113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170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85" y="453"/>
                  </a:lnTo>
                  <a:lnTo>
                    <a:pt x="56" y="539"/>
                  </a:lnTo>
                  <a:lnTo>
                    <a:pt x="113" y="567"/>
                  </a:lnTo>
                  <a:lnTo>
                    <a:pt x="170" y="482"/>
                  </a:lnTo>
                  <a:lnTo>
                    <a:pt x="198" y="595"/>
                  </a:lnTo>
                  <a:lnTo>
                    <a:pt x="283" y="595"/>
                  </a:lnTo>
                  <a:lnTo>
                    <a:pt x="312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8" name="Freeform 348">
              <a:extLst>
                <a:ext uri="{FF2B5EF4-FFF2-40B4-BE49-F238E27FC236}">
                  <a16:creationId xmlns:a16="http://schemas.microsoft.com/office/drawing/2014/main" id="{3DCDEA7C-7536-49EB-A754-32529193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2728"/>
              <a:ext cx="426" cy="595"/>
            </a:xfrm>
            <a:custGeom>
              <a:avLst/>
              <a:gdLst>
                <a:gd name="T0" fmla="*/ 397 w 426"/>
                <a:gd name="T1" fmla="*/ 510 h 595"/>
                <a:gd name="T2" fmla="*/ 397 w 426"/>
                <a:gd name="T3" fmla="*/ 425 h 595"/>
                <a:gd name="T4" fmla="*/ 397 w 426"/>
                <a:gd name="T5" fmla="*/ 255 h 595"/>
                <a:gd name="T6" fmla="*/ 312 w 426"/>
                <a:gd name="T7" fmla="*/ 255 h 595"/>
                <a:gd name="T8" fmla="*/ 426 w 426"/>
                <a:gd name="T9" fmla="*/ 113 h 595"/>
                <a:gd name="T10" fmla="*/ 426 w 426"/>
                <a:gd name="T11" fmla="*/ 0 h 595"/>
                <a:gd name="T12" fmla="*/ 397 w 426"/>
                <a:gd name="T13" fmla="*/ 57 h 595"/>
                <a:gd name="T14" fmla="*/ 312 w 426"/>
                <a:gd name="T15" fmla="*/ 28 h 595"/>
                <a:gd name="T16" fmla="*/ 227 w 426"/>
                <a:gd name="T17" fmla="*/ 142 h 595"/>
                <a:gd name="T18" fmla="*/ 85 w 426"/>
                <a:gd name="T19" fmla="*/ 198 h 595"/>
                <a:gd name="T20" fmla="*/ 29 w 426"/>
                <a:gd name="T21" fmla="*/ 283 h 595"/>
                <a:gd name="T22" fmla="*/ 57 w 426"/>
                <a:gd name="T23" fmla="*/ 340 h 595"/>
                <a:gd name="T24" fmla="*/ 0 w 426"/>
                <a:gd name="T25" fmla="*/ 340 h 595"/>
                <a:gd name="T26" fmla="*/ 29 w 426"/>
                <a:gd name="T27" fmla="*/ 454 h 595"/>
                <a:gd name="T28" fmla="*/ 57 w 426"/>
                <a:gd name="T29" fmla="*/ 510 h 595"/>
                <a:gd name="T30" fmla="*/ 142 w 426"/>
                <a:gd name="T31" fmla="*/ 510 h 595"/>
                <a:gd name="T32" fmla="*/ 142 w 426"/>
                <a:gd name="T33" fmla="*/ 567 h 595"/>
                <a:gd name="T34" fmla="*/ 199 w 426"/>
                <a:gd name="T35" fmla="*/ 595 h 595"/>
                <a:gd name="T36" fmla="*/ 199 w 426"/>
                <a:gd name="T37" fmla="*/ 567 h 595"/>
                <a:gd name="T38" fmla="*/ 255 w 426"/>
                <a:gd name="T39" fmla="*/ 567 h 595"/>
                <a:gd name="T40" fmla="*/ 397 w 426"/>
                <a:gd name="T41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595">
                  <a:moveTo>
                    <a:pt x="397" y="510"/>
                  </a:moveTo>
                  <a:lnTo>
                    <a:pt x="397" y="425"/>
                  </a:lnTo>
                  <a:lnTo>
                    <a:pt x="397" y="255"/>
                  </a:lnTo>
                  <a:lnTo>
                    <a:pt x="312" y="255"/>
                  </a:lnTo>
                  <a:lnTo>
                    <a:pt x="426" y="113"/>
                  </a:lnTo>
                  <a:lnTo>
                    <a:pt x="426" y="0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27" y="142"/>
                  </a:lnTo>
                  <a:lnTo>
                    <a:pt x="85" y="198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29" y="454"/>
                  </a:lnTo>
                  <a:lnTo>
                    <a:pt x="57" y="510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567"/>
                  </a:lnTo>
                  <a:lnTo>
                    <a:pt x="255" y="567"/>
                  </a:lnTo>
                  <a:lnTo>
                    <a:pt x="397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9" name="Freeform 349">
              <a:extLst>
                <a:ext uri="{FF2B5EF4-FFF2-40B4-BE49-F238E27FC236}">
                  <a16:creationId xmlns:a16="http://schemas.microsoft.com/office/drawing/2014/main" id="{E92AB1F5-3AC4-4AF5-B6B1-79284725A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4287"/>
              <a:ext cx="680" cy="681"/>
            </a:xfrm>
            <a:custGeom>
              <a:avLst/>
              <a:gdLst>
                <a:gd name="T0" fmla="*/ 28 w 680"/>
                <a:gd name="T1" fmla="*/ 340 h 681"/>
                <a:gd name="T2" fmla="*/ 57 w 680"/>
                <a:gd name="T3" fmla="*/ 284 h 681"/>
                <a:gd name="T4" fmla="*/ 28 w 680"/>
                <a:gd name="T5" fmla="*/ 255 h 681"/>
                <a:gd name="T6" fmla="*/ 0 w 680"/>
                <a:gd name="T7" fmla="*/ 142 h 681"/>
                <a:gd name="T8" fmla="*/ 113 w 680"/>
                <a:gd name="T9" fmla="*/ 142 h 681"/>
                <a:gd name="T10" fmla="*/ 142 w 680"/>
                <a:gd name="T11" fmla="*/ 114 h 681"/>
                <a:gd name="T12" fmla="*/ 283 w 680"/>
                <a:gd name="T13" fmla="*/ 114 h 681"/>
                <a:gd name="T14" fmla="*/ 397 w 680"/>
                <a:gd name="T15" fmla="*/ 0 h 681"/>
                <a:gd name="T16" fmla="*/ 454 w 680"/>
                <a:gd name="T17" fmla="*/ 57 h 681"/>
                <a:gd name="T18" fmla="*/ 482 w 680"/>
                <a:gd name="T19" fmla="*/ 57 h 681"/>
                <a:gd name="T20" fmla="*/ 482 w 680"/>
                <a:gd name="T21" fmla="*/ 114 h 681"/>
                <a:gd name="T22" fmla="*/ 595 w 680"/>
                <a:gd name="T23" fmla="*/ 142 h 681"/>
                <a:gd name="T24" fmla="*/ 680 w 680"/>
                <a:gd name="T25" fmla="*/ 199 h 681"/>
                <a:gd name="T26" fmla="*/ 680 w 680"/>
                <a:gd name="T27" fmla="*/ 255 h 681"/>
                <a:gd name="T28" fmla="*/ 567 w 680"/>
                <a:gd name="T29" fmla="*/ 284 h 681"/>
                <a:gd name="T30" fmla="*/ 510 w 680"/>
                <a:gd name="T31" fmla="*/ 369 h 681"/>
                <a:gd name="T32" fmla="*/ 425 w 680"/>
                <a:gd name="T33" fmla="*/ 425 h 681"/>
                <a:gd name="T34" fmla="*/ 454 w 680"/>
                <a:gd name="T35" fmla="*/ 510 h 681"/>
                <a:gd name="T36" fmla="*/ 454 w 680"/>
                <a:gd name="T37" fmla="*/ 539 h 681"/>
                <a:gd name="T38" fmla="*/ 482 w 680"/>
                <a:gd name="T39" fmla="*/ 595 h 681"/>
                <a:gd name="T40" fmla="*/ 454 w 680"/>
                <a:gd name="T41" fmla="*/ 681 h 681"/>
                <a:gd name="T42" fmla="*/ 312 w 680"/>
                <a:gd name="T43" fmla="*/ 652 h 681"/>
                <a:gd name="T44" fmla="*/ 283 w 680"/>
                <a:gd name="T45" fmla="*/ 567 h 681"/>
                <a:gd name="T46" fmla="*/ 312 w 680"/>
                <a:gd name="T47" fmla="*/ 482 h 681"/>
                <a:gd name="T48" fmla="*/ 227 w 680"/>
                <a:gd name="T49" fmla="*/ 397 h 681"/>
                <a:gd name="T50" fmla="*/ 28 w 680"/>
                <a:gd name="T51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681">
                  <a:moveTo>
                    <a:pt x="28" y="340"/>
                  </a:moveTo>
                  <a:lnTo>
                    <a:pt x="57" y="284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283" y="114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482" y="57"/>
                  </a:lnTo>
                  <a:lnTo>
                    <a:pt x="482" y="114"/>
                  </a:lnTo>
                  <a:lnTo>
                    <a:pt x="595" y="142"/>
                  </a:lnTo>
                  <a:lnTo>
                    <a:pt x="680" y="199"/>
                  </a:lnTo>
                  <a:lnTo>
                    <a:pt x="680" y="255"/>
                  </a:lnTo>
                  <a:lnTo>
                    <a:pt x="567" y="284"/>
                  </a:lnTo>
                  <a:lnTo>
                    <a:pt x="510" y="369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54" y="539"/>
                  </a:lnTo>
                  <a:lnTo>
                    <a:pt x="482" y="595"/>
                  </a:lnTo>
                  <a:lnTo>
                    <a:pt x="454" y="681"/>
                  </a:lnTo>
                  <a:lnTo>
                    <a:pt x="312" y="652"/>
                  </a:lnTo>
                  <a:lnTo>
                    <a:pt x="283" y="567"/>
                  </a:lnTo>
                  <a:lnTo>
                    <a:pt x="312" y="482"/>
                  </a:lnTo>
                  <a:lnTo>
                    <a:pt x="227" y="397"/>
                  </a:lnTo>
                  <a:lnTo>
                    <a:pt x="28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10" name="Freeform 350">
              <a:extLst>
                <a:ext uri="{FF2B5EF4-FFF2-40B4-BE49-F238E27FC236}">
                  <a16:creationId xmlns:a16="http://schemas.microsoft.com/office/drawing/2014/main" id="{275A2EC4-E03F-4188-B4CC-F26CBE4C7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542"/>
              <a:ext cx="907" cy="539"/>
            </a:xfrm>
            <a:custGeom>
              <a:avLst/>
              <a:gdLst>
                <a:gd name="T0" fmla="*/ 57 w 907"/>
                <a:gd name="T1" fmla="*/ 340 h 539"/>
                <a:gd name="T2" fmla="*/ 29 w 907"/>
                <a:gd name="T3" fmla="*/ 284 h 539"/>
                <a:gd name="T4" fmla="*/ 29 w 907"/>
                <a:gd name="T5" fmla="*/ 255 h 539"/>
                <a:gd name="T6" fmla="*/ 0 w 907"/>
                <a:gd name="T7" fmla="*/ 170 h 539"/>
                <a:gd name="T8" fmla="*/ 85 w 907"/>
                <a:gd name="T9" fmla="*/ 114 h 539"/>
                <a:gd name="T10" fmla="*/ 142 w 907"/>
                <a:gd name="T11" fmla="*/ 29 h 539"/>
                <a:gd name="T12" fmla="*/ 255 w 907"/>
                <a:gd name="T13" fmla="*/ 0 h 539"/>
                <a:gd name="T14" fmla="*/ 482 w 907"/>
                <a:gd name="T15" fmla="*/ 0 h 539"/>
                <a:gd name="T16" fmla="*/ 539 w 907"/>
                <a:gd name="T17" fmla="*/ 29 h 539"/>
                <a:gd name="T18" fmla="*/ 709 w 907"/>
                <a:gd name="T19" fmla="*/ 0 h 539"/>
                <a:gd name="T20" fmla="*/ 794 w 907"/>
                <a:gd name="T21" fmla="*/ 29 h 539"/>
                <a:gd name="T22" fmla="*/ 907 w 907"/>
                <a:gd name="T23" fmla="*/ 284 h 539"/>
                <a:gd name="T24" fmla="*/ 851 w 907"/>
                <a:gd name="T25" fmla="*/ 369 h 539"/>
                <a:gd name="T26" fmla="*/ 766 w 907"/>
                <a:gd name="T27" fmla="*/ 369 h 539"/>
                <a:gd name="T28" fmla="*/ 652 w 907"/>
                <a:gd name="T29" fmla="*/ 539 h 539"/>
                <a:gd name="T30" fmla="*/ 596 w 907"/>
                <a:gd name="T31" fmla="*/ 511 h 539"/>
                <a:gd name="T32" fmla="*/ 454 w 907"/>
                <a:gd name="T33" fmla="*/ 539 h 539"/>
                <a:gd name="T34" fmla="*/ 397 w 907"/>
                <a:gd name="T35" fmla="*/ 454 h 539"/>
                <a:gd name="T36" fmla="*/ 454 w 907"/>
                <a:gd name="T37" fmla="*/ 369 h 539"/>
                <a:gd name="T38" fmla="*/ 369 w 907"/>
                <a:gd name="T39" fmla="*/ 312 h 539"/>
                <a:gd name="T40" fmla="*/ 312 w 907"/>
                <a:gd name="T41" fmla="*/ 340 h 539"/>
                <a:gd name="T42" fmla="*/ 114 w 907"/>
                <a:gd name="T43" fmla="*/ 312 h 539"/>
                <a:gd name="T44" fmla="*/ 57 w 907"/>
                <a:gd name="T45" fmla="*/ 34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539">
                  <a:moveTo>
                    <a:pt x="57" y="340"/>
                  </a:moveTo>
                  <a:lnTo>
                    <a:pt x="29" y="284"/>
                  </a:lnTo>
                  <a:lnTo>
                    <a:pt x="29" y="255"/>
                  </a:lnTo>
                  <a:lnTo>
                    <a:pt x="0" y="170"/>
                  </a:lnTo>
                  <a:lnTo>
                    <a:pt x="85" y="114"/>
                  </a:lnTo>
                  <a:lnTo>
                    <a:pt x="142" y="29"/>
                  </a:lnTo>
                  <a:lnTo>
                    <a:pt x="255" y="0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907" y="284"/>
                  </a:lnTo>
                  <a:lnTo>
                    <a:pt x="851" y="369"/>
                  </a:lnTo>
                  <a:lnTo>
                    <a:pt x="766" y="369"/>
                  </a:lnTo>
                  <a:lnTo>
                    <a:pt x="652" y="539"/>
                  </a:lnTo>
                  <a:lnTo>
                    <a:pt x="596" y="511"/>
                  </a:lnTo>
                  <a:lnTo>
                    <a:pt x="454" y="539"/>
                  </a:lnTo>
                  <a:lnTo>
                    <a:pt x="397" y="454"/>
                  </a:lnTo>
                  <a:lnTo>
                    <a:pt x="454" y="369"/>
                  </a:lnTo>
                  <a:lnTo>
                    <a:pt x="369" y="312"/>
                  </a:lnTo>
                  <a:lnTo>
                    <a:pt x="312" y="340"/>
                  </a:lnTo>
                  <a:lnTo>
                    <a:pt x="114" y="312"/>
                  </a:lnTo>
                  <a:lnTo>
                    <a:pt x="5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11" name="Freeform 351">
              <a:extLst>
                <a:ext uri="{FF2B5EF4-FFF2-40B4-BE49-F238E27FC236}">
                  <a16:creationId xmlns:a16="http://schemas.microsoft.com/office/drawing/2014/main" id="{77606EA5-3226-49C4-B565-7E92E7F99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7" y="4230"/>
              <a:ext cx="680" cy="341"/>
            </a:xfrm>
            <a:custGeom>
              <a:avLst/>
              <a:gdLst>
                <a:gd name="T0" fmla="*/ 28 w 680"/>
                <a:gd name="T1" fmla="*/ 171 h 341"/>
                <a:gd name="T2" fmla="*/ 28 w 680"/>
                <a:gd name="T3" fmla="*/ 114 h 341"/>
                <a:gd name="T4" fmla="*/ 0 w 680"/>
                <a:gd name="T5" fmla="*/ 114 h 341"/>
                <a:gd name="T6" fmla="*/ 28 w 680"/>
                <a:gd name="T7" fmla="*/ 29 h 341"/>
                <a:gd name="T8" fmla="*/ 56 w 680"/>
                <a:gd name="T9" fmla="*/ 0 h 341"/>
                <a:gd name="T10" fmla="*/ 255 w 680"/>
                <a:gd name="T11" fmla="*/ 85 h 341"/>
                <a:gd name="T12" fmla="*/ 283 w 680"/>
                <a:gd name="T13" fmla="*/ 142 h 341"/>
                <a:gd name="T14" fmla="*/ 481 w 680"/>
                <a:gd name="T15" fmla="*/ 171 h 341"/>
                <a:gd name="T16" fmla="*/ 680 w 680"/>
                <a:gd name="T17" fmla="*/ 256 h 341"/>
                <a:gd name="T18" fmla="*/ 680 w 680"/>
                <a:gd name="T19" fmla="*/ 312 h 341"/>
                <a:gd name="T20" fmla="*/ 510 w 680"/>
                <a:gd name="T21" fmla="*/ 341 h 341"/>
                <a:gd name="T22" fmla="*/ 453 w 680"/>
                <a:gd name="T23" fmla="*/ 312 h 341"/>
                <a:gd name="T24" fmla="*/ 226 w 680"/>
                <a:gd name="T25" fmla="*/ 312 h 341"/>
                <a:gd name="T26" fmla="*/ 226 w 680"/>
                <a:gd name="T27" fmla="*/ 256 h 341"/>
                <a:gd name="T28" fmla="*/ 141 w 680"/>
                <a:gd name="T29" fmla="*/ 199 h 341"/>
                <a:gd name="T30" fmla="*/ 28 w 680"/>
                <a:gd name="T31" fmla="*/ 17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341">
                  <a:moveTo>
                    <a:pt x="28" y="171"/>
                  </a:moveTo>
                  <a:lnTo>
                    <a:pt x="28" y="114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56" y="0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481" y="171"/>
                  </a:lnTo>
                  <a:lnTo>
                    <a:pt x="680" y="256"/>
                  </a:lnTo>
                  <a:lnTo>
                    <a:pt x="680" y="312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226" y="312"/>
                  </a:lnTo>
                  <a:lnTo>
                    <a:pt x="226" y="256"/>
                  </a:lnTo>
                  <a:lnTo>
                    <a:pt x="141" y="199"/>
                  </a:lnTo>
                  <a:lnTo>
                    <a:pt x="28" y="1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13" name="Freeform 353">
              <a:extLst>
                <a:ext uri="{FF2B5EF4-FFF2-40B4-BE49-F238E27FC236}">
                  <a16:creationId xmlns:a16="http://schemas.microsoft.com/office/drawing/2014/main" id="{E7100056-FC06-43D7-9453-10CC9F9FC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3749"/>
              <a:ext cx="1134" cy="538"/>
            </a:xfrm>
            <a:custGeom>
              <a:avLst/>
              <a:gdLst>
                <a:gd name="T0" fmla="*/ 907 w 1134"/>
                <a:gd name="T1" fmla="*/ 28 h 538"/>
                <a:gd name="T2" fmla="*/ 624 w 1134"/>
                <a:gd name="T3" fmla="*/ 56 h 538"/>
                <a:gd name="T4" fmla="*/ 539 w 1134"/>
                <a:gd name="T5" fmla="*/ 0 h 538"/>
                <a:gd name="T6" fmla="*/ 510 w 1134"/>
                <a:gd name="T7" fmla="*/ 56 h 538"/>
                <a:gd name="T8" fmla="*/ 369 w 1134"/>
                <a:gd name="T9" fmla="*/ 56 h 538"/>
                <a:gd name="T10" fmla="*/ 255 w 1134"/>
                <a:gd name="T11" fmla="*/ 141 h 538"/>
                <a:gd name="T12" fmla="*/ 227 w 1134"/>
                <a:gd name="T13" fmla="*/ 141 h 538"/>
                <a:gd name="T14" fmla="*/ 114 w 1134"/>
                <a:gd name="T15" fmla="*/ 255 h 538"/>
                <a:gd name="T16" fmla="*/ 85 w 1134"/>
                <a:gd name="T17" fmla="*/ 255 h 538"/>
                <a:gd name="T18" fmla="*/ 29 w 1134"/>
                <a:gd name="T19" fmla="*/ 283 h 538"/>
                <a:gd name="T20" fmla="*/ 29 w 1134"/>
                <a:gd name="T21" fmla="*/ 340 h 538"/>
                <a:gd name="T22" fmla="*/ 0 w 1134"/>
                <a:gd name="T23" fmla="*/ 368 h 538"/>
                <a:gd name="T24" fmla="*/ 57 w 1134"/>
                <a:gd name="T25" fmla="*/ 396 h 538"/>
                <a:gd name="T26" fmla="*/ 57 w 1134"/>
                <a:gd name="T27" fmla="*/ 453 h 538"/>
                <a:gd name="T28" fmla="*/ 114 w 1134"/>
                <a:gd name="T29" fmla="*/ 510 h 538"/>
                <a:gd name="T30" fmla="*/ 170 w 1134"/>
                <a:gd name="T31" fmla="*/ 538 h 538"/>
                <a:gd name="T32" fmla="*/ 170 w 1134"/>
                <a:gd name="T33" fmla="*/ 453 h 538"/>
                <a:gd name="T34" fmla="*/ 227 w 1134"/>
                <a:gd name="T35" fmla="*/ 481 h 538"/>
                <a:gd name="T36" fmla="*/ 284 w 1134"/>
                <a:gd name="T37" fmla="*/ 453 h 538"/>
                <a:gd name="T38" fmla="*/ 510 w 1134"/>
                <a:gd name="T39" fmla="*/ 226 h 538"/>
                <a:gd name="T40" fmla="*/ 567 w 1134"/>
                <a:gd name="T41" fmla="*/ 311 h 538"/>
                <a:gd name="T42" fmla="*/ 596 w 1134"/>
                <a:gd name="T43" fmla="*/ 283 h 538"/>
                <a:gd name="T44" fmla="*/ 624 w 1134"/>
                <a:gd name="T45" fmla="*/ 311 h 538"/>
                <a:gd name="T46" fmla="*/ 652 w 1134"/>
                <a:gd name="T47" fmla="*/ 255 h 538"/>
                <a:gd name="T48" fmla="*/ 737 w 1134"/>
                <a:gd name="T49" fmla="*/ 283 h 538"/>
                <a:gd name="T50" fmla="*/ 766 w 1134"/>
                <a:gd name="T51" fmla="*/ 255 h 538"/>
                <a:gd name="T52" fmla="*/ 936 w 1134"/>
                <a:gd name="T53" fmla="*/ 368 h 538"/>
                <a:gd name="T54" fmla="*/ 1049 w 1134"/>
                <a:gd name="T55" fmla="*/ 340 h 538"/>
                <a:gd name="T56" fmla="*/ 1077 w 1134"/>
                <a:gd name="T57" fmla="*/ 368 h 538"/>
                <a:gd name="T58" fmla="*/ 1134 w 1134"/>
                <a:gd name="T59" fmla="*/ 311 h 538"/>
                <a:gd name="T60" fmla="*/ 1106 w 1134"/>
                <a:gd name="T61" fmla="*/ 198 h 538"/>
                <a:gd name="T62" fmla="*/ 964 w 1134"/>
                <a:gd name="T63" fmla="*/ 198 h 538"/>
                <a:gd name="T64" fmla="*/ 907 w 1134"/>
                <a:gd name="T65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538">
                  <a:moveTo>
                    <a:pt x="907" y="28"/>
                  </a:moveTo>
                  <a:lnTo>
                    <a:pt x="624" y="56"/>
                  </a:lnTo>
                  <a:lnTo>
                    <a:pt x="539" y="0"/>
                  </a:lnTo>
                  <a:lnTo>
                    <a:pt x="510" y="56"/>
                  </a:lnTo>
                  <a:lnTo>
                    <a:pt x="369" y="56"/>
                  </a:lnTo>
                  <a:lnTo>
                    <a:pt x="255" y="141"/>
                  </a:lnTo>
                  <a:lnTo>
                    <a:pt x="227" y="141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29" y="283"/>
                  </a:lnTo>
                  <a:lnTo>
                    <a:pt x="29" y="340"/>
                  </a:lnTo>
                  <a:lnTo>
                    <a:pt x="0" y="368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510"/>
                  </a:lnTo>
                  <a:lnTo>
                    <a:pt x="170" y="538"/>
                  </a:lnTo>
                  <a:lnTo>
                    <a:pt x="170" y="453"/>
                  </a:lnTo>
                  <a:lnTo>
                    <a:pt x="227" y="481"/>
                  </a:lnTo>
                  <a:lnTo>
                    <a:pt x="284" y="453"/>
                  </a:lnTo>
                  <a:lnTo>
                    <a:pt x="510" y="226"/>
                  </a:lnTo>
                  <a:lnTo>
                    <a:pt x="567" y="311"/>
                  </a:lnTo>
                  <a:lnTo>
                    <a:pt x="596" y="283"/>
                  </a:lnTo>
                  <a:lnTo>
                    <a:pt x="624" y="311"/>
                  </a:lnTo>
                  <a:lnTo>
                    <a:pt x="652" y="255"/>
                  </a:lnTo>
                  <a:lnTo>
                    <a:pt x="737" y="283"/>
                  </a:lnTo>
                  <a:lnTo>
                    <a:pt x="766" y="255"/>
                  </a:lnTo>
                  <a:lnTo>
                    <a:pt x="936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134" y="311"/>
                  </a:lnTo>
                  <a:lnTo>
                    <a:pt x="1106" y="198"/>
                  </a:lnTo>
                  <a:lnTo>
                    <a:pt x="964" y="198"/>
                  </a:lnTo>
                  <a:lnTo>
                    <a:pt x="90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14" name="Freeform 354">
              <a:extLst>
                <a:ext uri="{FF2B5EF4-FFF2-40B4-BE49-F238E27FC236}">
                  <a16:creationId xmlns:a16="http://schemas.microsoft.com/office/drawing/2014/main" id="{2EC427B3-AFA2-438B-AFC3-79C5F4B88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975"/>
              <a:ext cx="822" cy="454"/>
            </a:xfrm>
            <a:custGeom>
              <a:avLst/>
              <a:gdLst>
                <a:gd name="T0" fmla="*/ 822 w 822"/>
                <a:gd name="T1" fmla="*/ 142 h 454"/>
                <a:gd name="T2" fmla="*/ 708 w 822"/>
                <a:gd name="T3" fmla="*/ 227 h 454"/>
                <a:gd name="T4" fmla="*/ 567 w 822"/>
                <a:gd name="T5" fmla="*/ 227 h 454"/>
                <a:gd name="T6" fmla="*/ 538 w 822"/>
                <a:gd name="T7" fmla="*/ 255 h 454"/>
                <a:gd name="T8" fmla="*/ 510 w 822"/>
                <a:gd name="T9" fmla="*/ 284 h 454"/>
                <a:gd name="T10" fmla="*/ 482 w 822"/>
                <a:gd name="T11" fmla="*/ 369 h 454"/>
                <a:gd name="T12" fmla="*/ 425 w 822"/>
                <a:gd name="T13" fmla="*/ 312 h 454"/>
                <a:gd name="T14" fmla="*/ 311 w 822"/>
                <a:gd name="T15" fmla="*/ 426 h 454"/>
                <a:gd name="T16" fmla="*/ 170 w 822"/>
                <a:gd name="T17" fmla="*/ 426 h 454"/>
                <a:gd name="T18" fmla="*/ 141 w 822"/>
                <a:gd name="T19" fmla="*/ 454 h 454"/>
                <a:gd name="T20" fmla="*/ 28 w 822"/>
                <a:gd name="T21" fmla="*/ 454 h 454"/>
                <a:gd name="T22" fmla="*/ 28 w 822"/>
                <a:gd name="T23" fmla="*/ 397 h 454"/>
                <a:gd name="T24" fmla="*/ 0 w 822"/>
                <a:gd name="T25" fmla="*/ 340 h 454"/>
                <a:gd name="T26" fmla="*/ 0 w 822"/>
                <a:gd name="T27" fmla="*/ 284 h 454"/>
                <a:gd name="T28" fmla="*/ 56 w 822"/>
                <a:gd name="T29" fmla="*/ 312 h 454"/>
                <a:gd name="T30" fmla="*/ 56 w 822"/>
                <a:gd name="T31" fmla="*/ 227 h 454"/>
                <a:gd name="T32" fmla="*/ 113 w 822"/>
                <a:gd name="T33" fmla="*/ 255 h 454"/>
                <a:gd name="T34" fmla="*/ 170 w 822"/>
                <a:gd name="T35" fmla="*/ 227 h 454"/>
                <a:gd name="T36" fmla="*/ 396 w 822"/>
                <a:gd name="T37" fmla="*/ 0 h 454"/>
                <a:gd name="T38" fmla="*/ 453 w 822"/>
                <a:gd name="T39" fmla="*/ 85 h 454"/>
                <a:gd name="T40" fmla="*/ 482 w 822"/>
                <a:gd name="T41" fmla="*/ 57 h 454"/>
                <a:gd name="T42" fmla="*/ 510 w 822"/>
                <a:gd name="T43" fmla="*/ 85 h 454"/>
                <a:gd name="T44" fmla="*/ 538 w 822"/>
                <a:gd name="T45" fmla="*/ 29 h 454"/>
                <a:gd name="T46" fmla="*/ 623 w 822"/>
                <a:gd name="T47" fmla="*/ 57 h 454"/>
                <a:gd name="T48" fmla="*/ 652 w 822"/>
                <a:gd name="T49" fmla="*/ 29 h 454"/>
                <a:gd name="T50" fmla="*/ 822 w 822"/>
                <a:gd name="T51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454">
                  <a:moveTo>
                    <a:pt x="822" y="142"/>
                  </a:moveTo>
                  <a:lnTo>
                    <a:pt x="708" y="227"/>
                  </a:lnTo>
                  <a:lnTo>
                    <a:pt x="567" y="227"/>
                  </a:lnTo>
                  <a:lnTo>
                    <a:pt x="538" y="255"/>
                  </a:lnTo>
                  <a:lnTo>
                    <a:pt x="510" y="284"/>
                  </a:lnTo>
                  <a:lnTo>
                    <a:pt x="482" y="369"/>
                  </a:lnTo>
                  <a:lnTo>
                    <a:pt x="425" y="312"/>
                  </a:lnTo>
                  <a:lnTo>
                    <a:pt x="311" y="426"/>
                  </a:lnTo>
                  <a:lnTo>
                    <a:pt x="170" y="426"/>
                  </a:lnTo>
                  <a:lnTo>
                    <a:pt x="141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396" y="0"/>
                  </a:lnTo>
                  <a:lnTo>
                    <a:pt x="453" y="85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38" y="29"/>
                  </a:lnTo>
                  <a:lnTo>
                    <a:pt x="623" y="57"/>
                  </a:lnTo>
                  <a:lnTo>
                    <a:pt x="652" y="29"/>
                  </a:lnTo>
                  <a:lnTo>
                    <a:pt x="822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15" name="Freeform 355">
              <a:extLst>
                <a:ext uri="{FF2B5EF4-FFF2-40B4-BE49-F238E27FC236}">
                  <a16:creationId xmlns:a16="http://schemas.microsoft.com/office/drawing/2014/main" id="{BBA46A65-6B0C-448A-ADCE-66B2DD11A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4089"/>
              <a:ext cx="482" cy="312"/>
            </a:xfrm>
            <a:custGeom>
              <a:avLst/>
              <a:gdLst>
                <a:gd name="T0" fmla="*/ 425 w 482"/>
                <a:gd name="T1" fmla="*/ 312 h 312"/>
                <a:gd name="T2" fmla="*/ 482 w 482"/>
                <a:gd name="T3" fmla="*/ 198 h 312"/>
                <a:gd name="T4" fmla="*/ 482 w 482"/>
                <a:gd name="T5" fmla="*/ 85 h 312"/>
                <a:gd name="T6" fmla="*/ 425 w 482"/>
                <a:gd name="T7" fmla="*/ 28 h 312"/>
                <a:gd name="T8" fmla="*/ 397 w 482"/>
                <a:gd name="T9" fmla="*/ 0 h 312"/>
                <a:gd name="T10" fmla="*/ 284 w 482"/>
                <a:gd name="T11" fmla="*/ 28 h 312"/>
                <a:gd name="T12" fmla="*/ 170 w 482"/>
                <a:gd name="T13" fmla="*/ 113 h 312"/>
                <a:gd name="T14" fmla="*/ 29 w 482"/>
                <a:gd name="T15" fmla="*/ 113 h 312"/>
                <a:gd name="T16" fmla="*/ 0 w 482"/>
                <a:gd name="T17" fmla="*/ 141 h 312"/>
                <a:gd name="T18" fmla="*/ 199 w 482"/>
                <a:gd name="T19" fmla="*/ 226 h 312"/>
                <a:gd name="T20" fmla="*/ 227 w 482"/>
                <a:gd name="T21" fmla="*/ 283 h 312"/>
                <a:gd name="T22" fmla="*/ 425 w 482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2" h="312">
                  <a:moveTo>
                    <a:pt x="425" y="312"/>
                  </a:moveTo>
                  <a:lnTo>
                    <a:pt x="482" y="198"/>
                  </a:lnTo>
                  <a:lnTo>
                    <a:pt x="482" y="85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284" y="28"/>
                  </a:lnTo>
                  <a:lnTo>
                    <a:pt x="170" y="113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199" y="226"/>
                  </a:lnTo>
                  <a:lnTo>
                    <a:pt x="227" y="283"/>
                  </a:lnTo>
                  <a:lnTo>
                    <a:pt x="425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16" name="Freeform 356">
              <a:extLst>
                <a:ext uri="{FF2B5EF4-FFF2-40B4-BE49-F238E27FC236}">
                  <a16:creationId xmlns:a16="http://schemas.microsoft.com/office/drawing/2014/main" id="{8D5A440A-5F4D-4AE5-B7B2-E95A734D1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2728"/>
              <a:ext cx="397" cy="567"/>
            </a:xfrm>
            <a:custGeom>
              <a:avLst/>
              <a:gdLst>
                <a:gd name="T0" fmla="*/ 114 w 397"/>
                <a:gd name="T1" fmla="*/ 0 h 567"/>
                <a:gd name="T2" fmla="*/ 114 w 397"/>
                <a:gd name="T3" fmla="*/ 113 h 567"/>
                <a:gd name="T4" fmla="*/ 0 w 397"/>
                <a:gd name="T5" fmla="*/ 255 h 567"/>
                <a:gd name="T6" fmla="*/ 57 w 397"/>
                <a:gd name="T7" fmla="*/ 255 h 567"/>
                <a:gd name="T8" fmla="*/ 85 w 397"/>
                <a:gd name="T9" fmla="*/ 255 h 567"/>
                <a:gd name="T10" fmla="*/ 85 w 397"/>
                <a:gd name="T11" fmla="*/ 510 h 567"/>
                <a:gd name="T12" fmla="*/ 199 w 397"/>
                <a:gd name="T13" fmla="*/ 510 h 567"/>
                <a:gd name="T14" fmla="*/ 255 w 397"/>
                <a:gd name="T15" fmla="*/ 567 h 567"/>
                <a:gd name="T16" fmla="*/ 397 w 397"/>
                <a:gd name="T17" fmla="*/ 567 h 567"/>
                <a:gd name="T18" fmla="*/ 369 w 397"/>
                <a:gd name="T19" fmla="*/ 510 h 567"/>
                <a:gd name="T20" fmla="*/ 284 w 397"/>
                <a:gd name="T21" fmla="*/ 397 h 567"/>
                <a:gd name="T22" fmla="*/ 227 w 397"/>
                <a:gd name="T23" fmla="*/ 368 h 567"/>
                <a:gd name="T24" fmla="*/ 199 w 397"/>
                <a:gd name="T25" fmla="*/ 198 h 567"/>
                <a:gd name="T26" fmla="*/ 170 w 397"/>
                <a:gd name="T27" fmla="*/ 85 h 567"/>
                <a:gd name="T28" fmla="*/ 199 w 397"/>
                <a:gd name="T29" fmla="*/ 28 h 567"/>
                <a:gd name="T30" fmla="*/ 142 w 397"/>
                <a:gd name="T31" fmla="*/ 0 h 567"/>
                <a:gd name="T32" fmla="*/ 114 w 39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114" y="0"/>
                  </a:moveTo>
                  <a:lnTo>
                    <a:pt x="114" y="113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85" y="510"/>
                  </a:lnTo>
                  <a:lnTo>
                    <a:pt x="199" y="510"/>
                  </a:lnTo>
                  <a:lnTo>
                    <a:pt x="255" y="567"/>
                  </a:lnTo>
                  <a:lnTo>
                    <a:pt x="397" y="567"/>
                  </a:lnTo>
                  <a:lnTo>
                    <a:pt x="369" y="510"/>
                  </a:lnTo>
                  <a:lnTo>
                    <a:pt x="284" y="397"/>
                  </a:lnTo>
                  <a:lnTo>
                    <a:pt x="227" y="368"/>
                  </a:lnTo>
                  <a:lnTo>
                    <a:pt x="199" y="198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17" name="Freeform 357">
              <a:extLst>
                <a:ext uri="{FF2B5EF4-FFF2-40B4-BE49-F238E27FC236}">
                  <a16:creationId xmlns:a16="http://schemas.microsoft.com/office/drawing/2014/main" id="{878BD5A2-2A2F-4C3C-A363-30E46E499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2671"/>
              <a:ext cx="539" cy="652"/>
            </a:xfrm>
            <a:custGeom>
              <a:avLst/>
              <a:gdLst>
                <a:gd name="T0" fmla="*/ 340 w 539"/>
                <a:gd name="T1" fmla="*/ 652 h 652"/>
                <a:gd name="T2" fmla="*/ 255 w 539"/>
                <a:gd name="T3" fmla="*/ 624 h 652"/>
                <a:gd name="T4" fmla="*/ 227 w 539"/>
                <a:gd name="T5" fmla="*/ 624 h 652"/>
                <a:gd name="T6" fmla="*/ 114 w 539"/>
                <a:gd name="T7" fmla="*/ 454 h 652"/>
                <a:gd name="T8" fmla="*/ 57 w 539"/>
                <a:gd name="T9" fmla="*/ 425 h 652"/>
                <a:gd name="T10" fmla="*/ 0 w 539"/>
                <a:gd name="T11" fmla="*/ 142 h 652"/>
                <a:gd name="T12" fmla="*/ 29 w 539"/>
                <a:gd name="T13" fmla="*/ 85 h 652"/>
                <a:gd name="T14" fmla="*/ 85 w 539"/>
                <a:gd name="T15" fmla="*/ 114 h 652"/>
                <a:gd name="T16" fmla="*/ 142 w 539"/>
                <a:gd name="T17" fmla="*/ 57 h 652"/>
                <a:gd name="T18" fmla="*/ 312 w 539"/>
                <a:gd name="T19" fmla="*/ 0 h 652"/>
                <a:gd name="T20" fmla="*/ 369 w 539"/>
                <a:gd name="T21" fmla="*/ 57 h 652"/>
                <a:gd name="T22" fmla="*/ 454 w 539"/>
                <a:gd name="T23" fmla="*/ 29 h 652"/>
                <a:gd name="T24" fmla="*/ 539 w 539"/>
                <a:gd name="T25" fmla="*/ 227 h 652"/>
                <a:gd name="T26" fmla="*/ 511 w 539"/>
                <a:gd name="T27" fmla="*/ 312 h 652"/>
                <a:gd name="T28" fmla="*/ 482 w 539"/>
                <a:gd name="T29" fmla="*/ 369 h 652"/>
                <a:gd name="T30" fmla="*/ 482 w 539"/>
                <a:gd name="T31" fmla="*/ 454 h 652"/>
                <a:gd name="T32" fmla="*/ 482 w 539"/>
                <a:gd name="T33" fmla="*/ 567 h 652"/>
                <a:gd name="T34" fmla="*/ 340 w 539"/>
                <a:gd name="T3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652">
                  <a:moveTo>
                    <a:pt x="340" y="652"/>
                  </a:moveTo>
                  <a:lnTo>
                    <a:pt x="255" y="624"/>
                  </a:lnTo>
                  <a:lnTo>
                    <a:pt x="227" y="624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85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69" y="57"/>
                  </a:lnTo>
                  <a:lnTo>
                    <a:pt x="454" y="29"/>
                  </a:lnTo>
                  <a:lnTo>
                    <a:pt x="539" y="227"/>
                  </a:lnTo>
                  <a:lnTo>
                    <a:pt x="511" y="312"/>
                  </a:lnTo>
                  <a:lnTo>
                    <a:pt x="482" y="369"/>
                  </a:lnTo>
                  <a:lnTo>
                    <a:pt x="482" y="454"/>
                  </a:lnTo>
                  <a:lnTo>
                    <a:pt x="482" y="567"/>
                  </a:lnTo>
                  <a:lnTo>
                    <a:pt x="340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18" name="Freeform 358">
              <a:extLst>
                <a:ext uri="{FF2B5EF4-FFF2-40B4-BE49-F238E27FC236}">
                  <a16:creationId xmlns:a16="http://schemas.microsoft.com/office/drawing/2014/main" id="{93DBA0B5-46ED-4369-B06D-394E69816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481"/>
              <a:ext cx="680" cy="425"/>
            </a:xfrm>
            <a:custGeom>
              <a:avLst/>
              <a:gdLst>
                <a:gd name="T0" fmla="*/ 368 w 680"/>
                <a:gd name="T1" fmla="*/ 425 h 425"/>
                <a:gd name="T2" fmla="*/ 198 w 680"/>
                <a:gd name="T3" fmla="*/ 311 h 425"/>
                <a:gd name="T4" fmla="*/ 170 w 680"/>
                <a:gd name="T5" fmla="*/ 226 h 425"/>
                <a:gd name="T6" fmla="*/ 113 w 680"/>
                <a:gd name="T7" fmla="*/ 255 h 425"/>
                <a:gd name="T8" fmla="*/ 28 w 680"/>
                <a:gd name="T9" fmla="*/ 226 h 425"/>
                <a:gd name="T10" fmla="*/ 0 w 680"/>
                <a:gd name="T11" fmla="*/ 85 h 425"/>
                <a:gd name="T12" fmla="*/ 28 w 680"/>
                <a:gd name="T13" fmla="*/ 28 h 425"/>
                <a:gd name="T14" fmla="*/ 85 w 680"/>
                <a:gd name="T15" fmla="*/ 28 h 425"/>
                <a:gd name="T16" fmla="*/ 113 w 680"/>
                <a:gd name="T17" fmla="*/ 0 h 425"/>
                <a:gd name="T18" fmla="*/ 198 w 680"/>
                <a:gd name="T19" fmla="*/ 28 h 425"/>
                <a:gd name="T20" fmla="*/ 255 w 680"/>
                <a:gd name="T21" fmla="*/ 0 h 425"/>
                <a:gd name="T22" fmla="*/ 425 w 680"/>
                <a:gd name="T23" fmla="*/ 56 h 425"/>
                <a:gd name="T24" fmla="*/ 510 w 680"/>
                <a:gd name="T25" fmla="*/ 113 h 425"/>
                <a:gd name="T26" fmla="*/ 652 w 680"/>
                <a:gd name="T27" fmla="*/ 141 h 425"/>
                <a:gd name="T28" fmla="*/ 680 w 680"/>
                <a:gd name="T29" fmla="*/ 198 h 425"/>
                <a:gd name="T30" fmla="*/ 425 w 680"/>
                <a:gd name="T31" fmla="*/ 283 h 425"/>
                <a:gd name="T32" fmla="*/ 425 w 680"/>
                <a:gd name="T33" fmla="*/ 340 h 425"/>
                <a:gd name="T34" fmla="*/ 368 w 680"/>
                <a:gd name="T3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25">
                  <a:moveTo>
                    <a:pt x="368" y="425"/>
                  </a:moveTo>
                  <a:lnTo>
                    <a:pt x="198" y="311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28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425" y="56"/>
                  </a:lnTo>
                  <a:lnTo>
                    <a:pt x="510" y="113"/>
                  </a:lnTo>
                  <a:lnTo>
                    <a:pt x="652" y="141"/>
                  </a:lnTo>
                  <a:lnTo>
                    <a:pt x="680" y="198"/>
                  </a:lnTo>
                  <a:lnTo>
                    <a:pt x="425" y="283"/>
                  </a:lnTo>
                  <a:lnTo>
                    <a:pt x="425" y="340"/>
                  </a:lnTo>
                  <a:lnTo>
                    <a:pt x="368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21" name="Freeform 361">
              <a:extLst>
                <a:ext uri="{FF2B5EF4-FFF2-40B4-BE49-F238E27FC236}">
                  <a16:creationId xmlns:a16="http://schemas.microsoft.com/office/drawing/2014/main" id="{9FFF9CDA-881B-4725-AF62-A1B83CEF5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94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680 w 907"/>
                <a:gd name="T3" fmla="*/ 85 h 680"/>
                <a:gd name="T4" fmla="*/ 794 w 907"/>
                <a:gd name="T5" fmla="*/ 85 h 680"/>
                <a:gd name="T6" fmla="*/ 879 w 907"/>
                <a:gd name="T7" fmla="*/ 170 h 680"/>
                <a:gd name="T8" fmla="*/ 850 w 907"/>
                <a:gd name="T9" fmla="*/ 340 h 680"/>
                <a:gd name="T10" fmla="*/ 879 w 907"/>
                <a:gd name="T11" fmla="*/ 397 h 680"/>
                <a:gd name="T12" fmla="*/ 907 w 907"/>
                <a:gd name="T13" fmla="*/ 482 h 680"/>
                <a:gd name="T14" fmla="*/ 794 w 907"/>
                <a:gd name="T15" fmla="*/ 510 h 680"/>
                <a:gd name="T16" fmla="*/ 624 w 907"/>
                <a:gd name="T17" fmla="*/ 510 h 680"/>
                <a:gd name="T18" fmla="*/ 482 w 907"/>
                <a:gd name="T19" fmla="*/ 595 h 680"/>
                <a:gd name="T20" fmla="*/ 482 w 907"/>
                <a:gd name="T21" fmla="*/ 680 h 680"/>
                <a:gd name="T22" fmla="*/ 340 w 907"/>
                <a:gd name="T23" fmla="*/ 652 h 680"/>
                <a:gd name="T24" fmla="*/ 255 w 907"/>
                <a:gd name="T25" fmla="*/ 595 h 680"/>
                <a:gd name="T26" fmla="*/ 85 w 907"/>
                <a:gd name="T27" fmla="*/ 539 h 680"/>
                <a:gd name="T28" fmla="*/ 28 w 907"/>
                <a:gd name="T29" fmla="*/ 425 h 680"/>
                <a:gd name="T30" fmla="*/ 57 w 907"/>
                <a:gd name="T31" fmla="*/ 283 h 680"/>
                <a:gd name="T32" fmla="*/ 0 w 907"/>
                <a:gd name="T33" fmla="*/ 255 h 680"/>
                <a:gd name="T34" fmla="*/ 57 w 907"/>
                <a:gd name="T35" fmla="*/ 198 h 680"/>
                <a:gd name="T36" fmla="*/ 85 w 907"/>
                <a:gd name="T37" fmla="*/ 142 h 680"/>
                <a:gd name="T38" fmla="*/ 113 w 907"/>
                <a:gd name="T39" fmla="*/ 113 h 680"/>
                <a:gd name="T40" fmla="*/ 170 w 907"/>
                <a:gd name="T41" fmla="*/ 28 h 680"/>
                <a:gd name="T42" fmla="*/ 340 w 907"/>
                <a:gd name="T43" fmla="*/ 85 h 680"/>
                <a:gd name="T44" fmla="*/ 369 w 907"/>
                <a:gd name="T45" fmla="*/ 142 h 680"/>
                <a:gd name="T46" fmla="*/ 454 w 907"/>
                <a:gd name="T47" fmla="*/ 85 h 680"/>
                <a:gd name="T48" fmla="*/ 510 w 907"/>
                <a:gd name="T49" fmla="*/ 85 h 680"/>
                <a:gd name="T50" fmla="*/ 510 w 907"/>
                <a:gd name="T51" fmla="*/ 28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680" y="85"/>
                  </a:lnTo>
                  <a:lnTo>
                    <a:pt x="794" y="85"/>
                  </a:lnTo>
                  <a:lnTo>
                    <a:pt x="879" y="170"/>
                  </a:lnTo>
                  <a:lnTo>
                    <a:pt x="850" y="340"/>
                  </a:lnTo>
                  <a:lnTo>
                    <a:pt x="879" y="397"/>
                  </a:lnTo>
                  <a:lnTo>
                    <a:pt x="907" y="482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482" y="595"/>
                  </a:lnTo>
                  <a:lnTo>
                    <a:pt x="482" y="680"/>
                  </a:lnTo>
                  <a:lnTo>
                    <a:pt x="340" y="652"/>
                  </a:lnTo>
                  <a:lnTo>
                    <a:pt x="255" y="595"/>
                  </a:lnTo>
                  <a:lnTo>
                    <a:pt x="85" y="539"/>
                  </a:lnTo>
                  <a:lnTo>
                    <a:pt x="28" y="42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70" y="28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28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22" name="Freeform 362">
              <a:extLst>
                <a:ext uri="{FF2B5EF4-FFF2-40B4-BE49-F238E27FC236}">
                  <a16:creationId xmlns:a16="http://schemas.microsoft.com/office/drawing/2014/main" id="{CFD24473-3CFC-4839-8AE8-71CA72677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687"/>
              <a:ext cx="595" cy="397"/>
            </a:xfrm>
            <a:custGeom>
              <a:avLst/>
              <a:gdLst>
                <a:gd name="T0" fmla="*/ 369 w 595"/>
                <a:gd name="T1" fmla="*/ 0 h 397"/>
                <a:gd name="T2" fmla="*/ 255 w 595"/>
                <a:gd name="T3" fmla="*/ 0 h 397"/>
                <a:gd name="T4" fmla="*/ 113 w 595"/>
                <a:gd name="T5" fmla="*/ 56 h 397"/>
                <a:gd name="T6" fmla="*/ 57 w 595"/>
                <a:gd name="T7" fmla="*/ 0 h 397"/>
                <a:gd name="T8" fmla="*/ 28 w 595"/>
                <a:gd name="T9" fmla="*/ 56 h 397"/>
                <a:gd name="T10" fmla="*/ 85 w 595"/>
                <a:gd name="T11" fmla="*/ 85 h 397"/>
                <a:gd name="T12" fmla="*/ 28 w 595"/>
                <a:gd name="T13" fmla="*/ 141 h 397"/>
                <a:gd name="T14" fmla="*/ 28 w 595"/>
                <a:gd name="T15" fmla="*/ 198 h 397"/>
                <a:gd name="T16" fmla="*/ 0 w 595"/>
                <a:gd name="T17" fmla="*/ 255 h 397"/>
                <a:gd name="T18" fmla="*/ 28 w 595"/>
                <a:gd name="T19" fmla="*/ 283 h 397"/>
                <a:gd name="T20" fmla="*/ 85 w 595"/>
                <a:gd name="T21" fmla="*/ 397 h 397"/>
                <a:gd name="T22" fmla="*/ 113 w 595"/>
                <a:gd name="T23" fmla="*/ 368 h 397"/>
                <a:gd name="T24" fmla="*/ 170 w 595"/>
                <a:gd name="T25" fmla="*/ 283 h 397"/>
                <a:gd name="T26" fmla="*/ 340 w 595"/>
                <a:gd name="T27" fmla="*/ 340 h 397"/>
                <a:gd name="T28" fmla="*/ 369 w 595"/>
                <a:gd name="T29" fmla="*/ 397 h 397"/>
                <a:gd name="T30" fmla="*/ 454 w 595"/>
                <a:gd name="T31" fmla="*/ 340 h 397"/>
                <a:gd name="T32" fmla="*/ 510 w 595"/>
                <a:gd name="T33" fmla="*/ 340 h 397"/>
                <a:gd name="T34" fmla="*/ 510 w 595"/>
                <a:gd name="T35" fmla="*/ 283 h 397"/>
                <a:gd name="T36" fmla="*/ 567 w 595"/>
                <a:gd name="T37" fmla="*/ 255 h 397"/>
                <a:gd name="T38" fmla="*/ 567 w 595"/>
                <a:gd name="T39" fmla="*/ 198 h 397"/>
                <a:gd name="T40" fmla="*/ 595 w 595"/>
                <a:gd name="T41" fmla="*/ 141 h 397"/>
                <a:gd name="T42" fmla="*/ 567 w 595"/>
                <a:gd name="T43" fmla="*/ 113 h 397"/>
                <a:gd name="T44" fmla="*/ 539 w 595"/>
                <a:gd name="T45" fmla="*/ 141 h 397"/>
                <a:gd name="T46" fmla="*/ 482 w 595"/>
                <a:gd name="T47" fmla="*/ 113 h 397"/>
                <a:gd name="T48" fmla="*/ 369 w 595"/>
                <a:gd name="T49" fmla="*/ 141 h 397"/>
                <a:gd name="T50" fmla="*/ 425 w 595"/>
                <a:gd name="T51" fmla="*/ 56 h 397"/>
                <a:gd name="T52" fmla="*/ 369 w 595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397">
                  <a:moveTo>
                    <a:pt x="369" y="0"/>
                  </a:moveTo>
                  <a:lnTo>
                    <a:pt x="255" y="0"/>
                  </a:lnTo>
                  <a:lnTo>
                    <a:pt x="113" y="56"/>
                  </a:lnTo>
                  <a:lnTo>
                    <a:pt x="57" y="0"/>
                  </a:lnTo>
                  <a:lnTo>
                    <a:pt x="28" y="56"/>
                  </a:lnTo>
                  <a:lnTo>
                    <a:pt x="85" y="85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170" y="283"/>
                  </a:lnTo>
                  <a:lnTo>
                    <a:pt x="340" y="340"/>
                  </a:lnTo>
                  <a:lnTo>
                    <a:pt x="369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95" y="141"/>
                  </a:lnTo>
                  <a:lnTo>
                    <a:pt x="567" y="113"/>
                  </a:lnTo>
                  <a:lnTo>
                    <a:pt x="539" y="141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425" y="56"/>
                  </a:lnTo>
                  <a:lnTo>
                    <a:pt x="36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24" name="Freeform 364">
              <a:extLst>
                <a:ext uri="{FF2B5EF4-FFF2-40B4-BE49-F238E27FC236}">
                  <a16:creationId xmlns:a16="http://schemas.microsoft.com/office/drawing/2014/main" id="{7A7F3CA4-60C0-4853-B9AF-1912886E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914"/>
              <a:ext cx="454" cy="595"/>
            </a:xfrm>
            <a:custGeom>
              <a:avLst/>
              <a:gdLst>
                <a:gd name="T0" fmla="*/ 369 w 454"/>
                <a:gd name="T1" fmla="*/ 28 h 595"/>
                <a:gd name="T2" fmla="*/ 397 w 454"/>
                <a:gd name="T3" fmla="*/ 56 h 595"/>
                <a:gd name="T4" fmla="*/ 454 w 454"/>
                <a:gd name="T5" fmla="*/ 170 h 595"/>
                <a:gd name="T6" fmla="*/ 426 w 454"/>
                <a:gd name="T7" fmla="*/ 226 h 595"/>
                <a:gd name="T8" fmla="*/ 369 w 454"/>
                <a:gd name="T9" fmla="*/ 283 h 595"/>
                <a:gd name="T10" fmla="*/ 426 w 454"/>
                <a:gd name="T11" fmla="*/ 311 h 595"/>
                <a:gd name="T12" fmla="*/ 397 w 454"/>
                <a:gd name="T13" fmla="*/ 453 h 595"/>
                <a:gd name="T14" fmla="*/ 454 w 454"/>
                <a:gd name="T15" fmla="*/ 567 h 595"/>
                <a:gd name="T16" fmla="*/ 397 w 454"/>
                <a:gd name="T17" fmla="*/ 595 h 595"/>
                <a:gd name="T18" fmla="*/ 312 w 454"/>
                <a:gd name="T19" fmla="*/ 567 h 595"/>
                <a:gd name="T20" fmla="*/ 284 w 454"/>
                <a:gd name="T21" fmla="*/ 595 h 595"/>
                <a:gd name="T22" fmla="*/ 227 w 454"/>
                <a:gd name="T23" fmla="*/ 595 h 595"/>
                <a:gd name="T24" fmla="*/ 227 w 454"/>
                <a:gd name="T25" fmla="*/ 538 h 595"/>
                <a:gd name="T26" fmla="*/ 199 w 454"/>
                <a:gd name="T27" fmla="*/ 481 h 595"/>
                <a:gd name="T28" fmla="*/ 114 w 454"/>
                <a:gd name="T29" fmla="*/ 481 h 595"/>
                <a:gd name="T30" fmla="*/ 114 w 454"/>
                <a:gd name="T31" fmla="*/ 396 h 595"/>
                <a:gd name="T32" fmla="*/ 57 w 454"/>
                <a:gd name="T33" fmla="*/ 368 h 595"/>
                <a:gd name="T34" fmla="*/ 85 w 454"/>
                <a:gd name="T35" fmla="*/ 311 h 595"/>
                <a:gd name="T36" fmla="*/ 85 w 454"/>
                <a:gd name="T37" fmla="*/ 198 h 595"/>
                <a:gd name="T38" fmla="*/ 0 w 454"/>
                <a:gd name="T39" fmla="*/ 170 h 595"/>
                <a:gd name="T40" fmla="*/ 0 w 454"/>
                <a:gd name="T41" fmla="*/ 0 h 595"/>
                <a:gd name="T42" fmla="*/ 57 w 454"/>
                <a:gd name="T43" fmla="*/ 0 h 595"/>
                <a:gd name="T44" fmla="*/ 57 w 454"/>
                <a:gd name="T45" fmla="*/ 28 h 595"/>
                <a:gd name="T46" fmla="*/ 114 w 454"/>
                <a:gd name="T47" fmla="*/ 85 h 595"/>
                <a:gd name="T48" fmla="*/ 142 w 454"/>
                <a:gd name="T49" fmla="*/ 56 h 595"/>
                <a:gd name="T50" fmla="*/ 171 w 454"/>
                <a:gd name="T51" fmla="*/ 113 h 595"/>
                <a:gd name="T52" fmla="*/ 256 w 454"/>
                <a:gd name="T53" fmla="*/ 141 h 595"/>
                <a:gd name="T54" fmla="*/ 284 w 454"/>
                <a:gd name="T55" fmla="*/ 113 h 595"/>
                <a:gd name="T56" fmla="*/ 256 w 454"/>
                <a:gd name="T57" fmla="*/ 56 h 595"/>
                <a:gd name="T58" fmla="*/ 284 w 454"/>
                <a:gd name="T59" fmla="*/ 0 h 595"/>
                <a:gd name="T60" fmla="*/ 341 w 454"/>
                <a:gd name="T61" fmla="*/ 0 h 595"/>
                <a:gd name="T62" fmla="*/ 341 w 454"/>
                <a:gd name="T63" fmla="*/ 28 h 595"/>
                <a:gd name="T64" fmla="*/ 369 w 454"/>
                <a:gd name="T6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95">
                  <a:moveTo>
                    <a:pt x="369" y="28"/>
                  </a:moveTo>
                  <a:lnTo>
                    <a:pt x="397" y="56"/>
                  </a:lnTo>
                  <a:lnTo>
                    <a:pt x="454" y="170"/>
                  </a:lnTo>
                  <a:lnTo>
                    <a:pt x="426" y="226"/>
                  </a:lnTo>
                  <a:lnTo>
                    <a:pt x="369" y="283"/>
                  </a:lnTo>
                  <a:lnTo>
                    <a:pt x="426" y="311"/>
                  </a:lnTo>
                  <a:lnTo>
                    <a:pt x="397" y="453"/>
                  </a:lnTo>
                  <a:lnTo>
                    <a:pt x="454" y="567"/>
                  </a:lnTo>
                  <a:lnTo>
                    <a:pt x="397" y="595"/>
                  </a:lnTo>
                  <a:lnTo>
                    <a:pt x="312" y="567"/>
                  </a:lnTo>
                  <a:lnTo>
                    <a:pt x="284" y="595"/>
                  </a:lnTo>
                  <a:lnTo>
                    <a:pt x="227" y="595"/>
                  </a:lnTo>
                  <a:lnTo>
                    <a:pt x="227" y="538"/>
                  </a:lnTo>
                  <a:lnTo>
                    <a:pt x="199" y="481"/>
                  </a:lnTo>
                  <a:lnTo>
                    <a:pt x="114" y="481"/>
                  </a:lnTo>
                  <a:lnTo>
                    <a:pt x="114" y="396"/>
                  </a:lnTo>
                  <a:lnTo>
                    <a:pt x="57" y="368"/>
                  </a:lnTo>
                  <a:lnTo>
                    <a:pt x="85" y="311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114" y="85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256" y="141"/>
                  </a:lnTo>
                  <a:lnTo>
                    <a:pt x="284" y="113"/>
                  </a:lnTo>
                  <a:lnTo>
                    <a:pt x="256" y="56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28"/>
                  </a:lnTo>
                  <a:lnTo>
                    <a:pt x="36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25" name="Freeform 365">
              <a:extLst>
                <a:ext uri="{FF2B5EF4-FFF2-40B4-BE49-F238E27FC236}">
                  <a16:creationId xmlns:a16="http://schemas.microsoft.com/office/drawing/2014/main" id="{788C25B7-DF10-4A87-A208-2F905D5FE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62"/>
              <a:ext cx="397" cy="425"/>
            </a:xfrm>
            <a:custGeom>
              <a:avLst/>
              <a:gdLst>
                <a:gd name="T0" fmla="*/ 397 w 397"/>
                <a:gd name="T1" fmla="*/ 0 h 425"/>
                <a:gd name="T2" fmla="*/ 284 w 397"/>
                <a:gd name="T3" fmla="*/ 0 h 425"/>
                <a:gd name="T4" fmla="*/ 198 w 397"/>
                <a:gd name="T5" fmla="*/ 28 h 425"/>
                <a:gd name="T6" fmla="*/ 85 w 397"/>
                <a:gd name="T7" fmla="*/ 85 h 425"/>
                <a:gd name="T8" fmla="*/ 0 w 397"/>
                <a:gd name="T9" fmla="*/ 255 h 425"/>
                <a:gd name="T10" fmla="*/ 28 w 397"/>
                <a:gd name="T11" fmla="*/ 311 h 425"/>
                <a:gd name="T12" fmla="*/ 85 w 397"/>
                <a:gd name="T13" fmla="*/ 340 h 425"/>
                <a:gd name="T14" fmla="*/ 85 w 397"/>
                <a:gd name="T15" fmla="*/ 368 h 425"/>
                <a:gd name="T16" fmla="*/ 170 w 397"/>
                <a:gd name="T17" fmla="*/ 425 h 425"/>
                <a:gd name="T18" fmla="*/ 284 w 397"/>
                <a:gd name="T19" fmla="*/ 425 h 425"/>
                <a:gd name="T20" fmla="*/ 369 w 397"/>
                <a:gd name="T21" fmla="*/ 340 h 425"/>
                <a:gd name="T22" fmla="*/ 312 w 397"/>
                <a:gd name="T23" fmla="*/ 255 h 425"/>
                <a:gd name="T24" fmla="*/ 255 w 397"/>
                <a:gd name="T25" fmla="*/ 255 h 425"/>
                <a:gd name="T26" fmla="*/ 255 w 397"/>
                <a:gd name="T27" fmla="*/ 113 h 425"/>
                <a:gd name="T28" fmla="*/ 369 w 397"/>
                <a:gd name="T29" fmla="*/ 56 h 425"/>
                <a:gd name="T30" fmla="*/ 397 w 397"/>
                <a:gd name="T3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25">
                  <a:moveTo>
                    <a:pt x="397" y="0"/>
                  </a:moveTo>
                  <a:lnTo>
                    <a:pt x="284" y="0"/>
                  </a:lnTo>
                  <a:lnTo>
                    <a:pt x="198" y="28"/>
                  </a:lnTo>
                  <a:lnTo>
                    <a:pt x="85" y="85"/>
                  </a:lnTo>
                  <a:lnTo>
                    <a:pt x="0" y="255"/>
                  </a:lnTo>
                  <a:lnTo>
                    <a:pt x="28" y="311"/>
                  </a:lnTo>
                  <a:lnTo>
                    <a:pt x="85" y="340"/>
                  </a:lnTo>
                  <a:lnTo>
                    <a:pt x="85" y="368"/>
                  </a:lnTo>
                  <a:lnTo>
                    <a:pt x="170" y="425"/>
                  </a:lnTo>
                  <a:lnTo>
                    <a:pt x="284" y="425"/>
                  </a:lnTo>
                  <a:lnTo>
                    <a:pt x="369" y="340"/>
                  </a:lnTo>
                  <a:lnTo>
                    <a:pt x="312" y="255"/>
                  </a:lnTo>
                  <a:lnTo>
                    <a:pt x="255" y="255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26" name="Freeform 366">
              <a:extLst>
                <a:ext uri="{FF2B5EF4-FFF2-40B4-BE49-F238E27FC236}">
                  <a16:creationId xmlns:a16="http://schemas.microsoft.com/office/drawing/2014/main" id="{50688F25-513D-43C2-966F-22BE4253C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63"/>
              <a:ext cx="907" cy="992"/>
            </a:xfrm>
            <a:custGeom>
              <a:avLst/>
              <a:gdLst>
                <a:gd name="T0" fmla="*/ 907 w 907"/>
                <a:gd name="T1" fmla="*/ 28 h 992"/>
                <a:gd name="T2" fmla="*/ 851 w 907"/>
                <a:gd name="T3" fmla="*/ 0 h 992"/>
                <a:gd name="T4" fmla="*/ 624 w 907"/>
                <a:gd name="T5" fmla="*/ 57 h 992"/>
                <a:gd name="T6" fmla="*/ 369 w 907"/>
                <a:gd name="T7" fmla="*/ 199 h 992"/>
                <a:gd name="T8" fmla="*/ 255 w 907"/>
                <a:gd name="T9" fmla="*/ 482 h 992"/>
                <a:gd name="T10" fmla="*/ 170 w 907"/>
                <a:gd name="T11" fmla="*/ 454 h 992"/>
                <a:gd name="T12" fmla="*/ 85 w 907"/>
                <a:gd name="T13" fmla="*/ 539 h 992"/>
                <a:gd name="T14" fmla="*/ 57 w 907"/>
                <a:gd name="T15" fmla="*/ 652 h 992"/>
                <a:gd name="T16" fmla="*/ 85 w 907"/>
                <a:gd name="T17" fmla="*/ 737 h 992"/>
                <a:gd name="T18" fmla="*/ 0 w 907"/>
                <a:gd name="T19" fmla="*/ 765 h 992"/>
                <a:gd name="T20" fmla="*/ 28 w 907"/>
                <a:gd name="T21" fmla="*/ 851 h 992"/>
                <a:gd name="T22" fmla="*/ 85 w 907"/>
                <a:gd name="T23" fmla="*/ 851 h 992"/>
                <a:gd name="T24" fmla="*/ 85 w 907"/>
                <a:gd name="T25" fmla="*/ 879 h 992"/>
                <a:gd name="T26" fmla="*/ 142 w 907"/>
                <a:gd name="T27" fmla="*/ 936 h 992"/>
                <a:gd name="T28" fmla="*/ 170 w 907"/>
                <a:gd name="T29" fmla="*/ 907 h 992"/>
                <a:gd name="T30" fmla="*/ 199 w 907"/>
                <a:gd name="T31" fmla="*/ 964 h 992"/>
                <a:gd name="T32" fmla="*/ 284 w 907"/>
                <a:gd name="T33" fmla="*/ 992 h 992"/>
                <a:gd name="T34" fmla="*/ 312 w 907"/>
                <a:gd name="T35" fmla="*/ 964 h 992"/>
                <a:gd name="T36" fmla="*/ 284 w 907"/>
                <a:gd name="T37" fmla="*/ 907 h 992"/>
                <a:gd name="T38" fmla="*/ 312 w 907"/>
                <a:gd name="T39" fmla="*/ 851 h 992"/>
                <a:gd name="T40" fmla="*/ 369 w 907"/>
                <a:gd name="T41" fmla="*/ 851 h 992"/>
                <a:gd name="T42" fmla="*/ 369 w 907"/>
                <a:gd name="T43" fmla="*/ 879 h 992"/>
                <a:gd name="T44" fmla="*/ 397 w 907"/>
                <a:gd name="T45" fmla="*/ 879 h 992"/>
                <a:gd name="T46" fmla="*/ 425 w 907"/>
                <a:gd name="T47" fmla="*/ 822 h 992"/>
                <a:gd name="T48" fmla="*/ 425 w 907"/>
                <a:gd name="T49" fmla="*/ 765 h 992"/>
                <a:gd name="T50" fmla="*/ 482 w 907"/>
                <a:gd name="T51" fmla="*/ 709 h 992"/>
                <a:gd name="T52" fmla="*/ 425 w 907"/>
                <a:gd name="T53" fmla="*/ 680 h 992"/>
                <a:gd name="T54" fmla="*/ 454 w 907"/>
                <a:gd name="T55" fmla="*/ 624 h 992"/>
                <a:gd name="T56" fmla="*/ 510 w 907"/>
                <a:gd name="T57" fmla="*/ 680 h 992"/>
                <a:gd name="T58" fmla="*/ 652 w 907"/>
                <a:gd name="T59" fmla="*/ 624 h 992"/>
                <a:gd name="T60" fmla="*/ 567 w 907"/>
                <a:gd name="T61" fmla="*/ 567 h 992"/>
                <a:gd name="T62" fmla="*/ 567 w 907"/>
                <a:gd name="T63" fmla="*/ 539 h 992"/>
                <a:gd name="T64" fmla="*/ 510 w 907"/>
                <a:gd name="T65" fmla="*/ 510 h 992"/>
                <a:gd name="T66" fmla="*/ 482 w 907"/>
                <a:gd name="T67" fmla="*/ 454 h 992"/>
                <a:gd name="T68" fmla="*/ 567 w 907"/>
                <a:gd name="T69" fmla="*/ 284 h 992"/>
                <a:gd name="T70" fmla="*/ 680 w 907"/>
                <a:gd name="T71" fmla="*/ 227 h 992"/>
                <a:gd name="T72" fmla="*/ 766 w 907"/>
                <a:gd name="T73" fmla="*/ 199 h 992"/>
                <a:gd name="T74" fmla="*/ 766 w 907"/>
                <a:gd name="T75" fmla="*/ 142 h 992"/>
                <a:gd name="T76" fmla="*/ 907 w 907"/>
                <a:gd name="T77" fmla="*/ 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92">
                  <a:moveTo>
                    <a:pt x="907" y="28"/>
                  </a:moveTo>
                  <a:lnTo>
                    <a:pt x="851" y="0"/>
                  </a:lnTo>
                  <a:lnTo>
                    <a:pt x="624" y="57"/>
                  </a:lnTo>
                  <a:lnTo>
                    <a:pt x="369" y="199"/>
                  </a:lnTo>
                  <a:lnTo>
                    <a:pt x="255" y="482"/>
                  </a:lnTo>
                  <a:lnTo>
                    <a:pt x="170" y="454"/>
                  </a:lnTo>
                  <a:lnTo>
                    <a:pt x="85" y="539"/>
                  </a:lnTo>
                  <a:lnTo>
                    <a:pt x="57" y="652"/>
                  </a:lnTo>
                  <a:lnTo>
                    <a:pt x="85" y="737"/>
                  </a:lnTo>
                  <a:lnTo>
                    <a:pt x="0" y="765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85" y="879"/>
                  </a:lnTo>
                  <a:lnTo>
                    <a:pt x="142" y="936"/>
                  </a:lnTo>
                  <a:lnTo>
                    <a:pt x="170" y="907"/>
                  </a:lnTo>
                  <a:lnTo>
                    <a:pt x="199" y="964"/>
                  </a:lnTo>
                  <a:lnTo>
                    <a:pt x="284" y="992"/>
                  </a:lnTo>
                  <a:lnTo>
                    <a:pt x="312" y="964"/>
                  </a:lnTo>
                  <a:lnTo>
                    <a:pt x="284" y="907"/>
                  </a:lnTo>
                  <a:lnTo>
                    <a:pt x="312" y="851"/>
                  </a:lnTo>
                  <a:lnTo>
                    <a:pt x="369" y="851"/>
                  </a:lnTo>
                  <a:lnTo>
                    <a:pt x="369" y="879"/>
                  </a:lnTo>
                  <a:lnTo>
                    <a:pt x="397" y="879"/>
                  </a:lnTo>
                  <a:lnTo>
                    <a:pt x="425" y="822"/>
                  </a:lnTo>
                  <a:lnTo>
                    <a:pt x="425" y="765"/>
                  </a:lnTo>
                  <a:lnTo>
                    <a:pt x="482" y="709"/>
                  </a:lnTo>
                  <a:lnTo>
                    <a:pt x="425" y="680"/>
                  </a:lnTo>
                  <a:lnTo>
                    <a:pt x="454" y="624"/>
                  </a:lnTo>
                  <a:lnTo>
                    <a:pt x="510" y="680"/>
                  </a:lnTo>
                  <a:lnTo>
                    <a:pt x="652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10" y="510"/>
                  </a:lnTo>
                  <a:lnTo>
                    <a:pt x="482" y="454"/>
                  </a:lnTo>
                  <a:lnTo>
                    <a:pt x="567" y="284"/>
                  </a:lnTo>
                  <a:lnTo>
                    <a:pt x="680" y="227"/>
                  </a:lnTo>
                  <a:lnTo>
                    <a:pt x="766" y="199"/>
                  </a:lnTo>
                  <a:lnTo>
                    <a:pt x="766" y="142"/>
                  </a:lnTo>
                  <a:lnTo>
                    <a:pt x="90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959" name="Group 599">
            <a:extLst>
              <a:ext uri="{FF2B5EF4-FFF2-40B4-BE49-F238E27FC236}">
                <a16:creationId xmlns:a16="http://schemas.microsoft.com/office/drawing/2014/main" id="{DBC394D0-7D05-45AE-8DC8-9588F4F142BC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923338"/>
            <a:ext cx="530225" cy="133350"/>
            <a:chOff x="1379" y="232"/>
            <a:chExt cx="334" cy="84"/>
          </a:xfrm>
        </p:grpSpPr>
        <p:sp>
          <p:nvSpPr>
            <p:cNvPr id="15960" name="WordArt 600">
              <a:extLst>
                <a:ext uri="{FF2B5EF4-FFF2-40B4-BE49-F238E27FC236}">
                  <a16:creationId xmlns:a16="http://schemas.microsoft.com/office/drawing/2014/main" id="{A36C72D8-170E-4551-B55C-06237D047B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  <p:sp>
          <p:nvSpPr>
            <p:cNvPr id="15961" name="WordArt 601">
              <a:extLst>
                <a:ext uri="{FF2B5EF4-FFF2-40B4-BE49-F238E27FC236}">
                  <a16:creationId xmlns:a16="http://schemas.microsoft.com/office/drawing/2014/main" id="{FBD8E377-8F60-4FD6-A865-B3A900CFA4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</p:grpSp>
      <p:grpSp>
        <p:nvGrpSpPr>
          <p:cNvPr id="15962" name="Group 602">
            <a:extLst>
              <a:ext uri="{FF2B5EF4-FFF2-40B4-BE49-F238E27FC236}">
                <a16:creationId xmlns:a16="http://schemas.microsoft.com/office/drawing/2014/main" id="{DF93DE04-3A62-4A73-A4AF-BCCCDBAEDDB1}"/>
              </a:ext>
            </a:extLst>
          </p:cNvPr>
          <p:cNvGrpSpPr>
            <a:grpSpLocks/>
          </p:cNvGrpSpPr>
          <p:nvPr/>
        </p:nvGrpSpPr>
        <p:grpSpPr bwMode="auto">
          <a:xfrm>
            <a:off x="4943475" y="2665413"/>
            <a:ext cx="396875" cy="133350"/>
            <a:chOff x="585" y="232"/>
            <a:chExt cx="250" cy="84"/>
          </a:xfrm>
        </p:grpSpPr>
        <p:sp>
          <p:nvSpPr>
            <p:cNvPr id="15963" name="WordArt 603">
              <a:extLst>
                <a:ext uri="{FF2B5EF4-FFF2-40B4-BE49-F238E27FC236}">
                  <a16:creationId xmlns:a16="http://schemas.microsoft.com/office/drawing/2014/main" id="{5F567A3A-9E87-4914-B2EC-1F3046D0F8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  <p:sp>
          <p:nvSpPr>
            <p:cNvPr id="15964" name="WordArt 604">
              <a:extLst>
                <a:ext uri="{FF2B5EF4-FFF2-40B4-BE49-F238E27FC236}">
                  <a16:creationId xmlns:a16="http://schemas.microsoft.com/office/drawing/2014/main" id="{FC37FA2F-1069-47C5-98EB-4FA018E1F3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</p:grpSp>
      <p:grpSp>
        <p:nvGrpSpPr>
          <p:cNvPr id="15965" name="Group 605">
            <a:extLst>
              <a:ext uri="{FF2B5EF4-FFF2-40B4-BE49-F238E27FC236}">
                <a16:creationId xmlns:a16="http://schemas.microsoft.com/office/drawing/2014/main" id="{1A27806A-E68A-4F6F-8099-171A666422D9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7345363"/>
            <a:ext cx="274637" cy="133350"/>
            <a:chOff x="245" y="232"/>
            <a:chExt cx="173" cy="84"/>
          </a:xfrm>
        </p:grpSpPr>
        <p:sp>
          <p:nvSpPr>
            <p:cNvPr id="15966" name="WordArt 606">
              <a:extLst>
                <a:ext uri="{FF2B5EF4-FFF2-40B4-BE49-F238E27FC236}">
                  <a16:creationId xmlns:a16="http://schemas.microsoft.com/office/drawing/2014/main" id="{0277FBB1-9943-4E93-BC78-D7CDF2C9EC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  <p:sp>
          <p:nvSpPr>
            <p:cNvPr id="15967" name="WordArt 607">
              <a:extLst>
                <a:ext uri="{FF2B5EF4-FFF2-40B4-BE49-F238E27FC236}">
                  <a16:creationId xmlns:a16="http://schemas.microsoft.com/office/drawing/2014/main" id="{A135105D-8A89-45BE-B0FF-F34899CD69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</p:grpSp>
      <p:grpSp>
        <p:nvGrpSpPr>
          <p:cNvPr id="15968" name="Group 608">
            <a:extLst>
              <a:ext uri="{FF2B5EF4-FFF2-40B4-BE49-F238E27FC236}">
                <a16:creationId xmlns:a16="http://schemas.microsoft.com/office/drawing/2014/main" id="{5A44B6FF-48CC-472E-A44A-1F91FBF7E328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70900"/>
            <a:ext cx="396875" cy="133350"/>
            <a:chOff x="925" y="232"/>
            <a:chExt cx="250" cy="84"/>
          </a:xfrm>
        </p:grpSpPr>
        <p:sp>
          <p:nvSpPr>
            <p:cNvPr id="15969" name="WordArt 609">
              <a:extLst>
                <a:ext uri="{FF2B5EF4-FFF2-40B4-BE49-F238E27FC236}">
                  <a16:creationId xmlns:a16="http://schemas.microsoft.com/office/drawing/2014/main" id="{A64DE85B-FD47-4FE5-A1DF-DFB889E7D0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  <p:sp>
          <p:nvSpPr>
            <p:cNvPr id="15970" name="WordArt 610">
              <a:extLst>
                <a:ext uri="{FF2B5EF4-FFF2-40B4-BE49-F238E27FC236}">
                  <a16:creationId xmlns:a16="http://schemas.microsoft.com/office/drawing/2014/main" id="{51122EA9-BF6F-4B32-9B4A-1C0041D942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</p:grpSp>
      <p:grpSp>
        <p:nvGrpSpPr>
          <p:cNvPr id="15971" name="Group 611">
            <a:extLst>
              <a:ext uri="{FF2B5EF4-FFF2-40B4-BE49-F238E27FC236}">
                <a16:creationId xmlns:a16="http://schemas.microsoft.com/office/drawing/2014/main" id="{4CBB209D-C136-4F07-9E80-A1316BA0EE73}"/>
              </a:ext>
            </a:extLst>
          </p:cNvPr>
          <p:cNvGrpSpPr>
            <a:grpSpLocks/>
          </p:cNvGrpSpPr>
          <p:nvPr/>
        </p:nvGrpSpPr>
        <p:grpSpPr bwMode="auto">
          <a:xfrm>
            <a:off x="3325813" y="4914900"/>
            <a:ext cx="530225" cy="133350"/>
            <a:chOff x="1379" y="459"/>
            <a:chExt cx="334" cy="84"/>
          </a:xfrm>
        </p:grpSpPr>
        <p:sp>
          <p:nvSpPr>
            <p:cNvPr id="15972" name="WordArt 612">
              <a:extLst>
                <a:ext uri="{FF2B5EF4-FFF2-40B4-BE49-F238E27FC236}">
                  <a16:creationId xmlns:a16="http://schemas.microsoft.com/office/drawing/2014/main" id="{A5E5CAA3-0066-4E86-989B-992AAFA243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  <p:sp>
          <p:nvSpPr>
            <p:cNvPr id="15973" name="WordArt 613">
              <a:extLst>
                <a:ext uri="{FF2B5EF4-FFF2-40B4-BE49-F238E27FC236}">
                  <a16:creationId xmlns:a16="http://schemas.microsoft.com/office/drawing/2014/main" id="{183E9DCC-4F23-4602-B2FD-FA5995E3C7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</p:grpSp>
      <p:grpSp>
        <p:nvGrpSpPr>
          <p:cNvPr id="15974" name="Group 614">
            <a:extLst>
              <a:ext uri="{FF2B5EF4-FFF2-40B4-BE49-F238E27FC236}">
                <a16:creationId xmlns:a16="http://schemas.microsoft.com/office/drawing/2014/main" id="{B7AF769C-6757-4874-8927-E11776851393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591175"/>
            <a:ext cx="396875" cy="133350"/>
            <a:chOff x="585" y="459"/>
            <a:chExt cx="250" cy="84"/>
          </a:xfrm>
        </p:grpSpPr>
        <p:sp>
          <p:nvSpPr>
            <p:cNvPr id="15975" name="WordArt 615">
              <a:extLst>
                <a:ext uri="{FF2B5EF4-FFF2-40B4-BE49-F238E27FC236}">
                  <a16:creationId xmlns:a16="http://schemas.microsoft.com/office/drawing/2014/main" id="{43D88CFE-CD62-4B12-8A4B-7A3D5C078E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  <p:sp>
          <p:nvSpPr>
            <p:cNvPr id="15976" name="WordArt 616">
              <a:extLst>
                <a:ext uri="{FF2B5EF4-FFF2-40B4-BE49-F238E27FC236}">
                  <a16:creationId xmlns:a16="http://schemas.microsoft.com/office/drawing/2014/main" id="{EDEA66AB-3805-43EF-B1AF-DBBBA4F723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</p:grpSp>
      <p:grpSp>
        <p:nvGrpSpPr>
          <p:cNvPr id="15977" name="Group 617">
            <a:extLst>
              <a:ext uri="{FF2B5EF4-FFF2-40B4-BE49-F238E27FC236}">
                <a16:creationId xmlns:a16="http://schemas.microsoft.com/office/drawing/2014/main" id="{5A4FE750-C097-4E56-ABB9-2C4F4C614B2A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855788"/>
            <a:ext cx="396875" cy="133350"/>
            <a:chOff x="925" y="459"/>
            <a:chExt cx="250" cy="84"/>
          </a:xfrm>
        </p:grpSpPr>
        <p:sp>
          <p:nvSpPr>
            <p:cNvPr id="15978" name="WordArt 618">
              <a:extLst>
                <a:ext uri="{FF2B5EF4-FFF2-40B4-BE49-F238E27FC236}">
                  <a16:creationId xmlns:a16="http://schemas.microsoft.com/office/drawing/2014/main" id="{C94CBA26-F985-4735-A098-8519539295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  <p:sp>
          <p:nvSpPr>
            <p:cNvPr id="15979" name="WordArt 619">
              <a:extLst>
                <a:ext uri="{FF2B5EF4-FFF2-40B4-BE49-F238E27FC236}">
                  <a16:creationId xmlns:a16="http://schemas.microsoft.com/office/drawing/2014/main" id="{AD149930-7C95-4351-8B29-17281D01A5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</p:grpSp>
      <p:grpSp>
        <p:nvGrpSpPr>
          <p:cNvPr id="15980" name="Group 620">
            <a:extLst>
              <a:ext uri="{FF2B5EF4-FFF2-40B4-BE49-F238E27FC236}">
                <a16:creationId xmlns:a16="http://schemas.microsoft.com/office/drawing/2014/main" id="{8D370A45-259A-4F44-97CF-CD05BFC13AA3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6986588"/>
            <a:ext cx="530225" cy="133350"/>
            <a:chOff x="1379" y="686"/>
            <a:chExt cx="334" cy="84"/>
          </a:xfrm>
        </p:grpSpPr>
        <p:sp>
          <p:nvSpPr>
            <p:cNvPr id="15981" name="WordArt 621">
              <a:extLst>
                <a:ext uri="{FF2B5EF4-FFF2-40B4-BE49-F238E27FC236}">
                  <a16:creationId xmlns:a16="http://schemas.microsoft.com/office/drawing/2014/main" id="{EEC83152-CBD1-43CC-9471-788948894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  <p:sp>
          <p:nvSpPr>
            <p:cNvPr id="15982" name="WordArt 622">
              <a:extLst>
                <a:ext uri="{FF2B5EF4-FFF2-40B4-BE49-F238E27FC236}">
                  <a16:creationId xmlns:a16="http://schemas.microsoft.com/office/drawing/2014/main" id="{14782A6E-9FB2-4B2A-89F2-F667208091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</p:grpSp>
      <p:grpSp>
        <p:nvGrpSpPr>
          <p:cNvPr id="15983" name="Group 623">
            <a:extLst>
              <a:ext uri="{FF2B5EF4-FFF2-40B4-BE49-F238E27FC236}">
                <a16:creationId xmlns:a16="http://schemas.microsoft.com/office/drawing/2014/main" id="{33C67DB6-7C89-4AB4-80DB-A13352CB1117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600575"/>
            <a:ext cx="396875" cy="133350"/>
            <a:chOff x="585" y="686"/>
            <a:chExt cx="250" cy="84"/>
          </a:xfrm>
        </p:grpSpPr>
        <p:sp>
          <p:nvSpPr>
            <p:cNvPr id="15984" name="WordArt 624">
              <a:extLst>
                <a:ext uri="{FF2B5EF4-FFF2-40B4-BE49-F238E27FC236}">
                  <a16:creationId xmlns:a16="http://schemas.microsoft.com/office/drawing/2014/main" id="{46E5A27A-1526-4721-B8ED-F7480A8C2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  <p:sp>
          <p:nvSpPr>
            <p:cNvPr id="15985" name="WordArt 625">
              <a:extLst>
                <a:ext uri="{FF2B5EF4-FFF2-40B4-BE49-F238E27FC236}">
                  <a16:creationId xmlns:a16="http://schemas.microsoft.com/office/drawing/2014/main" id="{62047A64-AF47-4EE3-88D7-35E0CDB109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</p:grpSp>
      <p:grpSp>
        <p:nvGrpSpPr>
          <p:cNvPr id="15986" name="Group 626">
            <a:extLst>
              <a:ext uri="{FF2B5EF4-FFF2-40B4-BE49-F238E27FC236}">
                <a16:creationId xmlns:a16="http://schemas.microsoft.com/office/drawing/2014/main" id="{C4793B8D-B5E4-4272-9172-B9B30E95D988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1225550"/>
            <a:ext cx="274637" cy="133350"/>
            <a:chOff x="245" y="686"/>
            <a:chExt cx="173" cy="84"/>
          </a:xfrm>
        </p:grpSpPr>
        <p:sp>
          <p:nvSpPr>
            <p:cNvPr id="15987" name="WordArt 627">
              <a:extLst>
                <a:ext uri="{FF2B5EF4-FFF2-40B4-BE49-F238E27FC236}">
                  <a16:creationId xmlns:a16="http://schemas.microsoft.com/office/drawing/2014/main" id="{939E0D53-1A13-47CB-ACF9-9B6409A0D6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68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  <p:sp>
          <p:nvSpPr>
            <p:cNvPr id="15988" name="WordArt 628">
              <a:extLst>
                <a:ext uri="{FF2B5EF4-FFF2-40B4-BE49-F238E27FC236}">
                  <a16:creationId xmlns:a16="http://schemas.microsoft.com/office/drawing/2014/main" id="{A8E6A706-3D6E-458A-B6B8-1FDDCA8C6D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68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</p:grpSp>
      <p:grpSp>
        <p:nvGrpSpPr>
          <p:cNvPr id="15989" name="Group 629">
            <a:extLst>
              <a:ext uri="{FF2B5EF4-FFF2-40B4-BE49-F238E27FC236}">
                <a16:creationId xmlns:a16="http://schemas.microsoft.com/office/drawing/2014/main" id="{2AB563DA-847B-486C-A807-8BC208855E5F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475038"/>
            <a:ext cx="396875" cy="133350"/>
            <a:chOff x="925" y="686"/>
            <a:chExt cx="250" cy="84"/>
          </a:xfrm>
        </p:grpSpPr>
        <p:sp>
          <p:nvSpPr>
            <p:cNvPr id="15990" name="WordArt 630">
              <a:extLst>
                <a:ext uri="{FF2B5EF4-FFF2-40B4-BE49-F238E27FC236}">
                  <a16:creationId xmlns:a16="http://schemas.microsoft.com/office/drawing/2014/main" id="{905D3773-4C21-45F9-81F4-E0B867FD81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  <p:sp>
          <p:nvSpPr>
            <p:cNvPr id="15991" name="WordArt 631">
              <a:extLst>
                <a:ext uri="{FF2B5EF4-FFF2-40B4-BE49-F238E27FC236}">
                  <a16:creationId xmlns:a16="http://schemas.microsoft.com/office/drawing/2014/main" id="{410FCBF2-D93A-4E65-8ED1-75F0959C19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</p:grpSp>
      <p:grpSp>
        <p:nvGrpSpPr>
          <p:cNvPr id="15992" name="Group 632">
            <a:extLst>
              <a:ext uri="{FF2B5EF4-FFF2-40B4-BE49-F238E27FC236}">
                <a16:creationId xmlns:a16="http://schemas.microsoft.com/office/drawing/2014/main" id="{9358D7B8-147A-4EEA-95C8-0C34285FB1B9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6670675"/>
            <a:ext cx="530225" cy="133350"/>
            <a:chOff x="1379" y="913"/>
            <a:chExt cx="334" cy="84"/>
          </a:xfrm>
        </p:grpSpPr>
        <p:sp>
          <p:nvSpPr>
            <p:cNvPr id="15993" name="WordArt 633">
              <a:extLst>
                <a:ext uri="{FF2B5EF4-FFF2-40B4-BE49-F238E27FC236}">
                  <a16:creationId xmlns:a16="http://schemas.microsoft.com/office/drawing/2014/main" id="{22F04ED5-BE6E-4D1B-B7CC-E723A27CF2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  <p:sp>
          <p:nvSpPr>
            <p:cNvPr id="15994" name="WordArt 634">
              <a:extLst>
                <a:ext uri="{FF2B5EF4-FFF2-40B4-BE49-F238E27FC236}">
                  <a16:creationId xmlns:a16="http://schemas.microsoft.com/office/drawing/2014/main" id="{D4291E17-9957-4FA7-A2F3-7E119B88F8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</p:grpSp>
      <p:grpSp>
        <p:nvGrpSpPr>
          <p:cNvPr id="15995" name="Group 635">
            <a:extLst>
              <a:ext uri="{FF2B5EF4-FFF2-40B4-BE49-F238E27FC236}">
                <a16:creationId xmlns:a16="http://schemas.microsoft.com/office/drawing/2014/main" id="{CC1FFD82-8D1E-433C-BAB7-A76893142664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6580188"/>
            <a:ext cx="396875" cy="133350"/>
            <a:chOff x="585" y="913"/>
            <a:chExt cx="250" cy="84"/>
          </a:xfrm>
        </p:grpSpPr>
        <p:sp>
          <p:nvSpPr>
            <p:cNvPr id="15996" name="WordArt 636">
              <a:extLst>
                <a:ext uri="{FF2B5EF4-FFF2-40B4-BE49-F238E27FC236}">
                  <a16:creationId xmlns:a16="http://schemas.microsoft.com/office/drawing/2014/main" id="{907BB557-488B-4C41-87C0-D3F5F2DF17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  <p:sp>
          <p:nvSpPr>
            <p:cNvPr id="15997" name="WordArt 637">
              <a:extLst>
                <a:ext uri="{FF2B5EF4-FFF2-40B4-BE49-F238E27FC236}">
                  <a16:creationId xmlns:a16="http://schemas.microsoft.com/office/drawing/2014/main" id="{9EDD4BB2-A972-4DAE-98BD-0362A999E2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</p:grpSp>
      <p:grpSp>
        <p:nvGrpSpPr>
          <p:cNvPr id="15998" name="Group 638">
            <a:extLst>
              <a:ext uri="{FF2B5EF4-FFF2-40B4-BE49-F238E27FC236}">
                <a16:creationId xmlns:a16="http://schemas.microsoft.com/office/drawing/2014/main" id="{19F649AA-2D3F-4009-9E6C-F5BFF4195E9D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6850063"/>
            <a:ext cx="396875" cy="133350"/>
            <a:chOff x="925" y="913"/>
            <a:chExt cx="250" cy="84"/>
          </a:xfrm>
        </p:grpSpPr>
        <p:sp>
          <p:nvSpPr>
            <p:cNvPr id="15999" name="WordArt 639">
              <a:extLst>
                <a:ext uri="{FF2B5EF4-FFF2-40B4-BE49-F238E27FC236}">
                  <a16:creationId xmlns:a16="http://schemas.microsoft.com/office/drawing/2014/main" id="{4F363628-E05A-4FFF-B9BD-927B1BDCC3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  <p:sp>
          <p:nvSpPr>
            <p:cNvPr id="16000" name="WordArt 640">
              <a:extLst>
                <a:ext uri="{FF2B5EF4-FFF2-40B4-BE49-F238E27FC236}">
                  <a16:creationId xmlns:a16="http://schemas.microsoft.com/office/drawing/2014/main" id="{988AC466-12CC-4D97-A8A0-20C90CFA4E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</p:grpSp>
      <p:grpSp>
        <p:nvGrpSpPr>
          <p:cNvPr id="16001" name="Group 641">
            <a:extLst>
              <a:ext uri="{FF2B5EF4-FFF2-40B4-BE49-F238E27FC236}">
                <a16:creationId xmlns:a16="http://schemas.microsoft.com/office/drawing/2014/main" id="{0930F156-D471-4206-BD68-607DD5B0B9D4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6086475"/>
            <a:ext cx="530225" cy="133350"/>
            <a:chOff x="1379" y="1140"/>
            <a:chExt cx="334" cy="84"/>
          </a:xfrm>
        </p:grpSpPr>
        <p:sp>
          <p:nvSpPr>
            <p:cNvPr id="16002" name="WordArt 642">
              <a:extLst>
                <a:ext uri="{FF2B5EF4-FFF2-40B4-BE49-F238E27FC236}">
                  <a16:creationId xmlns:a16="http://schemas.microsoft.com/office/drawing/2014/main" id="{CD483A3A-2287-44CB-950A-5199F0245A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  <p:sp>
          <p:nvSpPr>
            <p:cNvPr id="16003" name="WordArt 643">
              <a:extLst>
                <a:ext uri="{FF2B5EF4-FFF2-40B4-BE49-F238E27FC236}">
                  <a16:creationId xmlns:a16="http://schemas.microsoft.com/office/drawing/2014/main" id="{53FAFD99-C174-4419-BC4E-343B3BC015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</p:grpSp>
      <p:grpSp>
        <p:nvGrpSpPr>
          <p:cNvPr id="16004" name="Group 644">
            <a:extLst>
              <a:ext uri="{FF2B5EF4-FFF2-40B4-BE49-F238E27FC236}">
                <a16:creationId xmlns:a16="http://schemas.microsoft.com/office/drawing/2014/main" id="{BC0BF941-814E-47CD-92FA-815BC2F08392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11171238"/>
            <a:ext cx="396875" cy="133350"/>
            <a:chOff x="585" y="1140"/>
            <a:chExt cx="250" cy="84"/>
          </a:xfrm>
        </p:grpSpPr>
        <p:sp>
          <p:nvSpPr>
            <p:cNvPr id="16005" name="WordArt 645">
              <a:extLst>
                <a:ext uri="{FF2B5EF4-FFF2-40B4-BE49-F238E27FC236}">
                  <a16:creationId xmlns:a16="http://schemas.microsoft.com/office/drawing/2014/main" id="{E2001989-59AA-42DC-922D-DA5AE18B90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  <p:sp>
          <p:nvSpPr>
            <p:cNvPr id="16006" name="WordArt 646">
              <a:extLst>
                <a:ext uri="{FF2B5EF4-FFF2-40B4-BE49-F238E27FC236}">
                  <a16:creationId xmlns:a16="http://schemas.microsoft.com/office/drawing/2014/main" id="{6ED5845B-D89F-4640-A55F-DAA6AA57E6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</p:grpSp>
      <p:grpSp>
        <p:nvGrpSpPr>
          <p:cNvPr id="16007" name="Group 647">
            <a:extLst>
              <a:ext uri="{FF2B5EF4-FFF2-40B4-BE49-F238E27FC236}">
                <a16:creationId xmlns:a16="http://schemas.microsoft.com/office/drawing/2014/main" id="{050AA9D3-ACC3-4204-AC09-83CA1622EF4F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445250"/>
            <a:ext cx="396875" cy="133350"/>
            <a:chOff x="925" y="1140"/>
            <a:chExt cx="250" cy="84"/>
          </a:xfrm>
        </p:grpSpPr>
        <p:sp>
          <p:nvSpPr>
            <p:cNvPr id="16008" name="WordArt 648">
              <a:extLst>
                <a:ext uri="{FF2B5EF4-FFF2-40B4-BE49-F238E27FC236}">
                  <a16:creationId xmlns:a16="http://schemas.microsoft.com/office/drawing/2014/main" id="{1A37C2C8-5F9E-48CE-B9AE-E31ED9D478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  <p:sp>
          <p:nvSpPr>
            <p:cNvPr id="16009" name="WordArt 649">
              <a:extLst>
                <a:ext uri="{FF2B5EF4-FFF2-40B4-BE49-F238E27FC236}">
                  <a16:creationId xmlns:a16="http://schemas.microsoft.com/office/drawing/2014/main" id="{13E770A6-9768-4FB6-B205-075CD1C61F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</p:grpSp>
      <p:grpSp>
        <p:nvGrpSpPr>
          <p:cNvPr id="16010" name="Group 650">
            <a:extLst>
              <a:ext uri="{FF2B5EF4-FFF2-40B4-BE49-F238E27FC236}">
                <a16:creationId xmlns:a16="http://schemas.microsoft.com/office/drawing/2014/main" id="{870FDCE2-E04C-4E1C-907E-B41CAE041194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00575"/>
            <a:ext cx="530225" cy="133350"/>
            <a:chOff x="1379" y="1367"/>
            <a:chExt cx="334" cy="84"/>
          </a:xfrm>
        </p:grpSpPr>
        <p:sp>
          <p:nvSpPr>
            <p:cNvPr id="16011" name="WordArt 651">
              <a:extLst>
                <a:ext uri="{FF2B5EF4-FFF2-40B4-BE49-F238E27FC236}">
                  <a16:creationId xmlns:a16="http://schemas.microsoft.com/office/drawing/2014/main" id="{51E3C835-982D-4896-988C-44BA1069A4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3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  <p:sp>
          <p:nvSpPr>
            <p:cNvPr id="16012" name="WordArt 652">
              <a:extLst>
                <a:ext uri="{FF2B5EF4-FFF2-40B4-BE49-F238E27FC236}">
                  <a16:creationId xmlns:a16="http://schemas.microsoft.com/office/drawing/2014/main" id="{A4484324-6A87-439B-9C5D-FAA6B09689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3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</p:grpSp>
      <p:grpSp>
        <p:nvGrpSpPr>
          <p:cNvPr id="16013" name="Group 653">
            <a:extLst>
              <a:ext uri="{FF2B5EF4-FFF2-40B4-BE49-F238E27FC236}">
                <a16:creationId xmlns:a16="http://schemas.microsoft.com/office/drawing/2014/main" id="{90EA2CFD-3276-4040-8B6E-C708D81DEB97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896100"/>
            <a:ext cx="396875" cy="133350"/>
            <a:chOff x="585" y="1367"/>
            <a:chExt cx="250" cy="84"/>
          </a:xfrm>
        </p:grpSpPr>
        <p:sp>
          <p:nvSpPr>
            <p:cNvPr id="16014" name="WordArt 654">
              <a:extLst>
                <a:ext uri="{FF2B5EF4-FFF2-40B4-BE49-F238E27FC236}">
                  <a16:creationId xmlns:a16="http://schemas.microsoft.com/office/drawing/2014/main" id="{4114C608-FE7C-4533-A029-95DA3FED5E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  <p:sp>
          <p:nvSpPr>
            <p:cNvPr id="16015" name="WordArt 655">
              <a:extLst>
                <a:ext uri="{FF2B5EF4-FFF2-40B4-BE49-F238E27FC236}">
                  <a16:creationId xmlns:a16="http://schemas.microsoft.com/office/drawing/2014/main" id="{BD44E57A-D32E-4CF2-94C2-789EC9452A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</p:grpSp>
      <p:grpSp>
        <p:nvGrpSpPr>
          <p:cNvPr id="16016" name="Group 656">
            <a:extLst>
              <a:ext uri="{FF2B5EF4-FFF2-40B4-BE49-F238E27FC236}">
                <a16:creationId xmlns:a16="http://schemas.microsoft.com/office/drawing/2014/main" id="{DADD4658-C72C-4515-80B1-2150BB061FE0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5500688"/>
            <a:ext cx="396875" cy="133350"/>
            <a:chOff x="925" y="1367"/>
            <a:chExt cx="250" cy="84"/>
          </a:xfrm>
        </p:grpSpPr>
        <p:sp>
          <p:nvSpPr>
            <p:cNvPr id="16017" name="WordArt 657">
              <a:extLst>
                <a:ext uri="{FF2B5EF4-FFF2-40B4-BE49-F238E27FC236}">
                  <a16:creationId xmlns:a16="http://schemas.microsoft.com/office/drawing/2014/main" id="{C638668B-4691-49CF-8586-95A3B9710B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  <p:sp>
          <p:nvSpPr>
            <p:cNvPr id="16018" name="WordArt 658">
              <a:extLst>
                <a:ext uri="{FF2B5EF4-FFF2-40B4-BE49-F238E27FC236}">
                  <a16:creationId xmlns:a16="http://schemas.microsoft.com/office/drawing/2014/main" id="{524B0070-3621-4698-B34D-5EF629876B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</p:grpSp>
      <p:grpSp>
        <p:nvGrpSpPr>
          <p:cNvPr id="16019" name="Group 659">
            <a:extLst>
              <a:ext uri="{FF2B5EF4-FFF2-40B4-BE49-F238E27FC236}">
                <a16:creationId xmlns:a16="http://schemas.microsoft.com/office/drawing/2014/main" id="{CD5730A6-02BF-4B35-9968-C9C7929A941D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960938"/>
            <a:ext cx="530225" cy="133350"/>
            <a:chOff x="1379" y="1594"/>
            <a:chExt cx="334" cy="84"/>
          </a:xfrm>
        </p:grpSpPr>
        <p:sp>
          <p:nvSpPr>
            <p:cNvPr id="16020" name="WordArt 660">
              <a:extLst>
                <a:ext uri="{FF2B5EF4-FFF2-40B4-BE49-F238E27FC236}">
                  <a16:creationId xmlns:a16="http://schemas.microsoft.com/office/drawing/2014/main" id="{87F507F5-CC44-4CDD-B11B-286D954994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  <p:sp>
          <p:nvSpPr>
            <p:cNvPr id="16021" name="WordArt 661">
              <a:extLst>
                <a:ext uri="{FF2B5EF4-FFF2-40B4-BE49-F238E27FC236}">
                  <a16:creationId xmlns:a16="http://schemas.microsoft.com/office/drawing/2014/main" id="{F7E95E7B-3BFF-4B8A-9235-870330E5F9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</p:grpSp>
      <p:grpSp>
        <p:nvGrpSpPr>
          <p:cNvPr id="16022" name="Group 662">
            <a:extLst>
              <a:ext uri="{FF2B5EF4-FFF2-40B4-BE49-F238E27FC236}">
                <a16:creationId xmlns:a16="http://schemas.microsoft.com/office/drawing/2014/main" id="{935BA036-4305-44FC-A231-6A7871B6B2B0}"/>
              </a:ext>
            </a:extLst>
          </p:cNvPr>
          <p:cNvGrpSpPr>
            <a:grpSpLocks/>
          </p:cNvGrpSpPr>
          <p:nvPr/>
        </p:nvGrpSpPr>
        <p:grpSpPr bwMode="auto">
          <a:xfrm>
            <a:off x="6294438" y="2936875"/>
            <a:ext cx="396875" cy="133350"/>
            <a:chOff x="585" y="1594"/>
            <a:chExt cx="250" cy="84"/>
          </a:xfrm>
        </p:grpSpPr>
        <p:sp>
          <p:nvSpPr>
            <p:cNvPr id="16023" name="WordArt 663">
              <a:extLst>
                <a:ext uri="{FF2B5EF4-FFF2-40B4-BE49-F238E27FC236}">
                  <a16:creationId xmlns:a16="http://schemas.microsoft.com/office/drawing/2014/main" id="{1B3710C5-066C-4B7F-B067-1E75F7CA4D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  <p:sp>
          <p:nvSpPr>
            <p:cNvPr id="16024" name="WordArt 664">
              <a:extLst>
                <a:ext uri="{FF2B5EF4-FFF2-40B4-BE49-F238E27FC236}">
                  <a16:creationId xmlns:a16="http://schemas.microsoft.com/office/drawing/2014/main" id="{73EBC5B6-982A-45C3-996A-59A1DE52E9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</p:grpSp>
      <p:grpSp>
        <p:nvGrpSpPr>
          <p:cNvPr id="16025" name="Group 665">
            <a:extLst>
              <a:ext uri="{FF2B5EF4-FFF2-40B4-BE49-F238E27FC236}">
                <a16:creationId xmlns:a16="http://schemas.microsoft.com/office/drawing/2014/main" id="{77B8B6F0-6550-4613-B138-96C01AE413AE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3609975"/>
            <a:ext cx="396875" cy="133350"/>
            <a:chOff x="925" y="1594"/>
            <a:chExt cx="250" cy="84"/>
          </a:xfrm>
        </p:grpSpPr>
        <p:sp>
          <p:nvSpPr>
            <p:cNvPr id="16026" name="WordArt 666">
              <a:extLst>
                <a:ext uri="{FF2B5EF4-FFF2-40B4-BE49-F238E27FC236}">
                  <a16:creationId xmlns:a16="http://schemas.microsoft.com/office/drawing/2014/main" id="{96154229-F1DA-4A23-8080-EF3FEF249B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  <p:sp>
          <p:nvSpPr>
            <p:cNvPr id="16027" name="WordArt 667">
              <a:extLst>
                <a:ext uri="{FF2B5EF4-FFF2-40B4-BE49-F238E27FC236}">
                  <a16:creationId xmlns:a16="http://schemas.microsoft.com/office/drawing/2014/main" id="{AB93B28C-EE30-4B00-A010-BC49C35354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</p:grpSp>
      <p:grpSp>
        <p:nvGrpSpPr>
          <p:cNvPr id="16028" name="Group 668">
            <a:extLst>
              <a:ext uri="{FF2B5EF4-FFF2-40B4-BE49-F238E27FC236}">
                <a16:creationId xmlns:a16="http://schemas.microsoft.com/office/drawing/2014/main" id="{99DA01DA-3F3C-415B-BE32-795D046F3CFC}"/>
              </a:ext>
            </a:extLst>
          </p:cNvPr>
          <p:cNvGrpSpPr>
            <a:grpSpLocks/>
          </p:cNvGrpSpPr>
          <p:nvPr/>
        </p:nvGrpSpPr>
        <p:grpSpPr bwMode="auto">
          <a:xfrm>
            <a:off x="4765675" y="6311900"/>
            <a:ext cx="530225" cy="133350"/>
            <a:chOff x="1379" y="1821"/>
            <a:chExt cx="334" cy="84"/>
          </a:xfrm>
        </p:grpSpPr>
        <p:sp>
          <p:nvSpPr>
            <p:cNvPr id="16029" name="WordArt 669">
              <a:extLst>
                <a:ext uri="{FF2B5EF4-FFF2-40B4-BE49-F238E27FC236}">
                  <a16:creationId xmlns:a16="http://schemas.microsoft.com/office/drawing/2014/main" id="{C8ECB4EF-5990-43BD-AEDD-F57AB78F3A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82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  <p:sp>
          <p:nvSpPr>
            <p:cNvPr id="16030" name="WordArt 670">
              <a:extLst>
                <a:ext uri="{FF2B5EF4-FFF2-40B4-BE49-F238E27FC236}">
                  <a16:creationId xmlns:a16="http://schemas.microsoft.com/office/drawing/2014/main" id="{6D9E14E0-BE83-41A2-AAE6-F5BA3F6C7A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82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</p:grpSp>
      <p:grpSp>
        <p:nvGrpSpPr>
          <p:cNvPr id="16031" name="Group 671">
            <a:extLst>
              <a:ext uri="{FF2B5EF4-FFF2-40B4-BE49-F238E27FC236}">
                <a16:creationId xmlns:a16="http://schemas.microsoft.com/office/drawing/2014/main" id="{D6F3C744-8B44-4421-A207-4C8EAA01FC80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4691063"/>
            <a:ext cx="396875" cy="133350"/>
            <a:chOff x="585" y="1821"/>
            <a:chExt cx="250" cy="84"/>
          </a:xfrm>
        </p:grpSpPr>
        <p:sp>
          <p:nvSpPr>
            <p:cNvPr id="16032" name="WordArt 672">
              <a:extLst>
                <a:ext uri="{FF2B5EF4-FFF2-40B4-BE49-F238E27FC236}">
                  <a16:creationId xmlns:a16="http://schemas.microsoft.com/office/drawing/2014/main" id="{D8841015-69F0-41D3-9A59-83E4EB1495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  <p:sp>
          <p:nvSpPr>
            <p:cNvPr id="16033" name="WordArt 673">
              <a:extLst>
                <a:ext uri="{FF2B5EF4-FFF2-40B4-BE49-F238E27FC236}">
                  <a16:creationId xmlns:a16="http://schemas.microsoft.com/office/drawing/2014/main" id="{6320E9F5-EDF4-40BE-9EBF-13E1686E54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</p:grpSp>
      <p:grpSp>
        <p:nvGrpSpPr>
          <p:cNvPr id="16034" name="Group 674">
            <a:extLst>
              <a:ext uri="{FF2B5EF4-FFF2-40B4-BE49-F238E27FC236}">
                <a16:creationId xmlns:a16="http://schemas.microsoft.com/office/drawing/2014/main" id="{3058711C-5B2B-463B-97C4-0C01027C2946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4465638"/>
            <a:ext cx="396875" cy="133350"/>
            <a:chOff x="925" y="1821"/>
            <a:chExt cx="250" cy="84"/>
          </a:xfrm>
        </p:grpSpPr>
        <p:sp>
          <p:nvSpPr>
            <p:cNvPr id="16035" name="WordArt 675">
              <a:extLst>
                <a:ext uri="{FF2B5EF4-FFF2-40B4-BE49-F238E27FC236}">
                  <a16:creationId xmlns:a16="http://schemas.microsoft.com/office/drawing/2014/main" id="{91948C7B-DBEB-49B8-86A5-3C9B24E977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  <p:sp>
          <p:nvSpPr>
            <p:cNvPr id="16036" name="WordArt 676">
              <a:extLst>
                <a:ext uri="{FF2B5EF4-FFF2-40B4-BE49-F238E27FC236}">
                  <a16:creationId xmlns:a16="http://schemas.microsoft.com/office/drawing/2014/main" id="{CB340870-EF03-4492-BF92-758376D794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</p:grpSp>
      <p:grpSp>
        <p:nvGrpSpPr>
          <p:cNvPr id="16037" name="Group 677">
            <a:extLst>
              <a:ext uri="{FF2B5EF4-FFF2-40B4-BE49-F238E27FC236}">
                <a16:creationId xmlns:a16="http://schemas.microsoft.com/office/drawing/2014/main" id="{77DDFCE6-5096-4C03-9108-A5730001DA10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661275"/>
            <a:ext cx="530225" cy="133350"/>
            <a:chOff x="1379" y="2047"/>
            <a:chExt cx="334" cy="84"/>
          </a:xfrm>
        </p:grpSpPr>
        <p:sp>
          <p:nvSpPr>
            <p:cNvPr id="16038" name="WordArt 678">
              <a:extLst>
                <a:ext uri="{FF2B5EF4-FFF2-40B4-BE49-F238E27FC236}">
                  <a16:creationId xmlns:a16="http://schemas.microsoft.com/office/drawing/2014/main" id="{A7E82A8D-331F-441E-9338-5A5F46BD2C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0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  <p:sp>
          <p:nvSpPr>
            <p:cNvPr id="16039" name="WordArt 679">
              <a:extLst>
                <a:ext uri="{FF2B5EF4-FFF2-40B4-BE49-F238E27FC236}">
                  <a16:creationId xmlns:a16="http://schemas.microsoft.com/office/drawing/2014/main" id="{E0DD2CF1-CF72-4DC3-B430-62AF53016C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</p:grpSp>
      <p:grpSp>
        <p:nvGrpSpPr>
          <p:cNvPr id="16040" name="Group 680">
            <a:extLst>
              <a:ext uri="{FF2B5EF4-FFF2-40B4-BE49-F238E27FC236}">
                <a16:creationId xmlns:a16="http://schemas.microsoft.com/office/drawing/2014/main" id="{C3BCFC77-56DA-4C4F-8238-02BCF2288945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1215688"/>
            <a:ext cx="396875" cy="133350"/>
            <a:chOff x="585" y="2047"/>
            <a:chExt cx="250" cy="84"/>
          </a:xfrm>
        </p:grpSpPr>
        <p:sp>
          <p:nvSpPr>
            <p:cNvPr id="16041" name="WordArt 681">
              <a:extLst>
                <a:ext uri="{FF2B5EF4-FFF2-40B4-BE49-F238E27FC236}">
                  <a16:creationId xmlns:a16="http://schemas.microsoft.com/office/drawing/2014/main" id="{071BF3D1-E489-4C7B-949C-F04B6E96B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  <p:sp>
          <p:nvSpPr>
            <p:cNvPr id="16042" name="WordArt 682">
              <a:extLst>
                <a:ext uri="{FF2B5EF4-FFF2-40B4-BE49-F238E27FC236}">
                  <a16:creationId xmlns:a16="http://schemas.microsoft.com/office/drawing/2014/main" id="{1CE79D41-6355-41E1-AA34-3582743FF0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</p:grpSp>
      <p:grpSp>
        <p:nvGrpSpPr>
          <p:cNvPr id="16043" name="Group 683">
            <a:extLst>
              <a:ext uri="{FF2B5EF4-FFF2-40B4-BE49-F238E27FC236}">
                <a16:creationId xmlns:a16="http://schemas.microsoft.com/office/drawing/2014/main" id="{485A9AD1-3F30-44A6-BCFE-69C9F2424A3E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6626225"/>
            <a:ext cx="396875" cy="133350"/>
            <a:chOff x="925" y="2047"/>
            <a:chExt cx="250" cy="84"/>
          </a:xfrm>
        </p:grpSpPr>
        <p:sp>
          <p:nvSpPr>
            <p:cNvPr id="16044" name="WordArt 684">
              <a:extLst>
                <a:ext uri="{FF2B5EF4-FFF2-40B4-BE49-F238E27FC236}">
                  <a16:creationId xmlns:a16="http://schemas.microsoft.com/office/drawing/2014/main" id="{F88F81D8-F94D-49C4-8415-2D5824723A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  <p:sp>
          <p:nvSpPr>
            <p:cNvPr id="16045" name="WordArt 685">
              <a:extLst>
                <a:ext uri="{FF2B5EF4-FFF2-40B4-BE49-F238E27FC236}">
                  <a16:creationId xmlns:a16="http://schemas.microsoft.com/office/drawing/2014/main" id="{04886AE9-EF08-4415-8D7A-3414FF0A5F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</p:grpSp>
      <p:grpSp>
        <p:nvGrpSpPr>
          <p:cNvPr id="16046" name="Group 686">
            <a:extLst>
              <a:ext uri="{FF2B5EF4-FFF2-40B4-BE49-F238E27FC236}">
                <a16:creationId xmlns:a16="http://schemas.microsoft.com/office/drawing/2014/main" id="{715B40E5-E005-49B0-9182-E7E4FF797107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975600"/>
            <a:ext cx="530225" cy="133350"/>
            <a:chOff x="1379" y="2274"/>
            <a:chExt cx="334" cy="84"/>
          </a:xfrm>
        </p:grpSpPr>
        <p:sp>
          <p:nvSpPr>
            <p:cNvPr id="16047" name="WordArt 687">
              <a:extLst>
                <a:ext uri="{FF2B5EF4-FFF2-40B4-BE49-F238E27FC236}">
                  <a16:creationId xmlns:a16="http://schemas.microsoft.com/office/drawing/2014/main" id="{D59F5A77-0830-45DF-B926-3AE71CFB85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  <p:sp>
          <p:nvSpPr>
            <p:cNvPr id="16048" name="WordArt 688">
              <a:extLst>
                <a:ext uri="{FF2B5EF4-FFF2-40B4-BE49-F238E27FC236}">
                  <a16:creationId xmlns:a16="http://schemas.microsoft.com/office/drawing/2014/main" id="{D43EA3E0-0E33-4736-B64C-8AAA7A2D3A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</p:grpSp>
      <p:grpSp>
        <p:nvGrpSpPr>
          <p:cNvPr id="16049" name="Group 689">
            <a:extLst>
              <a:ext uri="{FF2B5EF4-FFF2-40B4-BE49-F238E27FC236}">
                <a16:creationId xmlns:a16="http://schemas.microsoft.com/office/drawing/2014/main" id="{1CB98BBC-8990-4A2F-9E2C-7357DD5060BA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0180638"/>
            <a:ext cx="396875" cy="133350"/>
            <a:chOff x="340" y="4032"/>
            <a:chExt cx="250" cy="84"/>
          </a:xfrm>
        </p:grpSpPr>
        <p:sp>
          <p:nvSpPr>
            <p:cNvPr id="16050" name="WordArt 690">
              <a:extLst>
                <a:ext uri="{FF2B5EF4-FFF2-40B4-BE49-F238E27FC236}">
                  <a16:creationId xmlns:a16="http://schemas.microsoft.com/office/drawing/2014/main" id="{0DD6485A-EF4C-4AD2-BE43-343F1CD35C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0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  <p:sp>
          <p:nvSpPr>
            <p:cNvPr id="16051" name="WordArt 691">
              <a:extLst>
                <a:ext uri="{FF2B5EF4-FFF2-40B4-BE49-F238E27FC236}">
                  <a16:creationId xmlns:a16="http://schemas.microsoft.com/office/drawing/2014/main" id="{279A2CEF-8787-4888-87F1-BF015022E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0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</p:grpSp>
      <p:grpSp>
        <p:nvGrpSpPr>
          <p:cNvPr id="16052" name="Group 692">
            <a:extLst>
              <a:ext uri="{FF2B5EF4-FFF2-40B4-BE49-F238E27FC236}">
                <a16:creationId xmlns:a16="http://schemas.microsoft.com/office/drawing/2014/main" id="{774EC0B7-A48F-4C3F-A0E5-E61C82B561A0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12071350"/>
            <a:ext cx="396875" cy="133350"/>
            <a:chOff x="925" y="2274"/>
            <a:chExt cx="250" cy="84"/>
          </a:xfrm>
        </p:grpSpPr>
        <p:sp>
          <p:nvSpPr>
            <p:cNvPr id="16053" name="WordArt 693">
              <a:extLst>
                <a:ext uri="{FF2B5EF4-FFF2-40B4-BE49-F238E27FC236}">
                  <a16:creationId xmlns:a16="http://schemas.microsoft.com/office/drawing/2014/main" id="{68662FD8-FAEF-4937-8EC5-34FCB68C5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2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  <p:sp>
          <p:nvSpPr>
            <p:cNvPr id="16054" name="WordArt 694">
              <a:extLst>
                <a:ext uri="{FF2B5EF4-FFF2-40B4-BE49-F238E27FC236}">
                  <a16:creationId xmlns:a16="http://schemas.microsoft.com/office/drawing/2014/main" id="{1C412AA9-90B6-4918-8560-53FF7C7C6E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2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</p:grpSp>
      <p:grpSp>
        <p:nvGrpSpPr>
          <p:cNvPr id="16055" name="Group 695">
            <a:extLst>
              <a:ext uri="{FF2B5EF4-FFF2-40B4-BE49-F238E27FC236}">
                <a16:creationId xmlns:a16="http://schemas.microsoft.com/office/drawing/2014/main" id="{031CF681-52C6-41C3-A5D2-0F9CCF5FC819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686925"/>
            <a:ext cx="530225" cy="133350"/>
            <a:chOff x="1379" y="2501"/>
            <a:chExt cx="334" cy="84"/>
          </a:xfrm>
        </p:grpSpPr>
        <p:sp>
          <p:nvSpPr>
            <p:cNvPr id="16056" name="WordArt 696">
              <a:extLst>
                <a:ext uri="{FF2B5EF4-FFF2-40B4-BE49-F238E27FC236}">
                  <a16:creationId xmlns:a16="http://schemas.microsoft.com/office/drawing/2014/main" id="{6C856A13-9A02-4719-98D9-E58FFCCC17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5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  <p:sp>
          <p:nvSpPr>
            <p:cNvPr id="16057" name="WordArt 697">
              <a:extLst>
                <a:ext uri="{FF2B5EF4-FFF2-40B4-BE49-F238E27FC236}">
                  <a16:creationId xmlns:a16="http://schemas.microsoft.com/office/drawing/2014/main" id="{02159FE4-02A9-4F73-906F-AAF0CFE5E8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5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</p:grpSp>
      <p:grpSp>
        <p:nvGrpSpPr>
          <p:cNvPr id="16058" name="Group 698">
            <a:extLst>
              <a:ext uri="{FF2B5EF4-FFF2-40B4-BE49-F238E27FC236}">
                <a16:creationId xmlns:a16="http://schemas.microsoft.com/office/drawing/2014/main" id="{446BBD73-1CE3-44C4-8C36-DE3D8CF16825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10541000"/>
            <a:ext cx="396875" cy="133350"/>
            <a:chOff x="340" y="4259"/>
            <a:chExt cx="250" cy="84"/>
          </a:xfrm>
        </p:grpSpPr>
        <p:sp>
          <p:nvSpPr>
            <p:cNvPr id="16059" name="WordArt 699">
              <a:extLst>
                <a:ext uri="{FF2B5EF4-FFF2-40B4-BE49-F238E27FC236}">
                  <a16:creationId xmlns:a16="http://schemas.microsoft.com/office/drawing/2014/main" id="{C7031E43-3283-4C32-B700-C18ED7EE3A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2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  <p:sp>
          <p:nvSpPr>
            <p:cNvPr id="16060" name="WordArt 700">
              <a:extLst>
                <a:ext uri="{FF2B5EF4-FFF2-40B4-BE49-F238E27FC236}">
                  <a16:creationId xmlns:a16="http://schemas.microsoft.com/office/drawing/2014/main" id="{AAD0705A-3475-4A9B-BD2A-18D9207B88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2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</p:grpSp>
      <p:grpSp>
        <p:nvGrpSpPr>
          <p:cNvPr id="16061" name="Group 701">
            <a:extLst>
              <a:ext uri="{FF2B5EF4-FFF2-40B4-BE49-F238E27FC236}">
                <a16:creationId xmlns:a16="http://schemas.microsoft.com/office/drawing/2014/main" id="{5BD5E550-B544-42E4-B7B9-E6C8865DFC91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12115800"/>
            <a:ext cx="396875" cy="133350"/>
            <a:chOff x="925" y="2501"/>
            <a:chExt cx="250" cy="84"/>
          </a:xfrm>
        </p:grpSpPr>
        <p:sp>
          <p:nvSpPr>
            <p:cNvPr id="16062" name="WordArt 702">
              <a:extLst>
                <a:ext uri="{FF2B5EF4-FFF2-40B4-BE49-F238E27FC236}">
                  <a16:creationId xmlns:a16="http://schemas.microsoft.com/office/drawing/2014/main" id="{F980A49F-C52A-438A-9A43-BFC6180AFF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  <p:sp>
          <p:nvSpPr>
            <p:cNvPr id="16063" name="WordArt 703">
              <a:extLst>
                <a:ext uri="{FF2B5EF4-FFF2-40B4-BE49-F238E27FC236}">
                  <a16:creationId xmlns:a16="http://schemas.microsoft.com/office/drawing/2014/main" id="{A2918D8F-A900-41D8-BB48-1907DB055A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</p:grpSp>
      <p:grpSp>
        <p:nvGrpSpPr>
          <p:cNvPr id="16064" name="Group 704">
            <a:extLst>
              <a:ext uri="{FF2B5EF4-FFF2-40B4-BE49-F238E27FC236}">
                <a16:creationId xmlns:a16="http://schemas.microsoft.com/office/drawing/2014/main" id="{CEF0D67E-77CE-42CA-ACEB-7759E3B62A0C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2170113"/>
            <a:ext cx="530225" cy="133350"/>
            <a:chOff x="1379" y="2728"/>
            <a:chExt cx="334" cy="84"/>
          </a:xfrm>
        </p:grpSpPr>
        <p:sp>
          <p:nvSpPr>
            <p:cNvPr id="16065" name="WordArt 705">
              <a:extLst>
                <a:ext uri="{FF2B5EF4-FFF2-40B4-BE49-F238E27FC236}">
                  <a16:creationId xmlns:a16="http://schemas.microsoft.com/office/drawing/2014/main" id="{C30B2453-C1E1-48AB-8B4F-81D4BEBD5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7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  <p:sp>
          <p:nvSpPr>
            <p:cNvPr id="16066" name="WordArt 706">
              <a:extLst>
                <a:ext uri="{FF2B5EF4-FFF2-40B4-BE49-F238E27FC236}">
                  <a16:creationId xmlns:a16="http://schemas.microsoft.com/office/drawing/2014/main" id="{4E924E3A-5BE2-4476-BA49-D16B22ED1C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7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</p:grpSp>
      <p:grpSp>
        <p:nvGrpSpPr>
          <p:cNvPr id="16067" name="Group 707">
            <a:extLst>
              <a:ext uri="{FF2B5EF4-FFF2-40B4-BE49-F238E27FC236}">
                <a16:creationId xmlns:a16="http://schemas.microsoft.com/office/drawing/2014/main" id="{69C62F6F-7E0C-42AE-8888-33C1D6F23894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5951538"/>
            <a:ext cx="396875" cy="133350"/>
            <a:chOff x="585" y="2728"/>
            <a:chExt cx="250" cy="84"/>
          </a:xfrm>
        </p:grpSpPr>
        <p:sp>
          <p:nvSpPr>
            <p:cNvPr id="16068" name="WordArt 708">
              <a:extLst>
                <a:ext uri="{FF2B5EF4-FFF2-40B4-BE49-F238E27FC236}">
                  <a16:creationId xmlns:a16="http://schemas.microsoft.com/office/drawing/2014/main" id="{887C8DDD-F38D-436E-A033-860422B014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  <p:sp>
          <p:nvSpPr>
            <p:cNvPr id="16069" name="WordArt 709">
              <a:extLst>
                <a:ext uri="{FF2B5EF4-FFF2-40B4-BE49-F238E27FC236}">
                  <a16:creationId xmlns:a16="http://schemas.microsoft.com/office/drawing/2014/main" id="{E48A339B-7DCC-4F8F-A135-01A8120911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</p:grpSp>
      <p:grpSp>
        <p:nvGrpSpPr>
          <p:cNvPr id="16070" name="Group 710">
            <a:extLst>
              <a:ext uri="{FF2B5EF4-FFF2-40B4-BE49-F238E27FC236}">
                <a16:creationId xmlns:a16="http://schemas.microsoft.com/office/drawing/2014/main" id="{80C61DEC-18BB-4745-B2D6-BFA607625A2F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10136188"/>
            <a:ext cx="396875" cy="133350"/>
            <a:chOff x="925" y="2728"/>
            <a:chExt cx="250" cy="84"/>
          </a:xfrm>
        </p:grpSpPr>
        <p:sp>
          <p:nvSpPr>
            <p:cNvPr id="16071" name="WordArt 711">
              <a:extLst>
                <a:ext uri="{FF2B5EF4-FFF2-40B4-BE49-F238E27FC236}">
                  <a16:creationId xmlns:a16="http://schemas.microsoft.com/office/drawing/2014/main" id="{389C808D-2F38-4D79-BBD8-CEA8F942E4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  <p:sp>
          <p:nvSpPr>
            <p:cNvPr id="16072" name="WordArt 712">
              <a:extLst>
                <a:ext uri="{FF2B5EF4-FFF2-40B4-BE49-F238E27FC236}">
                  <a16:creationId xmlns:a16="http://schemas.microsoft.com/office/drawing/2014/main" id="{6FB4F57B-D7ED-4B1F-B9D9-6F4BB2C298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</p:grpSp>
      <p:grpSp>
        <p:nvGrpSpPr>
          <p:cNvPr id="16073" name="Group 713">
            <a:extLst>
              <a:ext uri="{FF2B5EF4-FFF2-40B4-BE49-F238E27FC236}">
                <a16:creationId xmlns:a16="http://schemas.microsoft.com/office/drawing/2014/main" id="{B2A6EC0E-1C24-4134-8A7E-863CE366B9E8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314450"/>
            <a:ext cx="530225" cy="133350"/>
            <a:chOff x="1379" y="2955"/>
            <a:chExt cx="334" cy="84"/>
          </a:xfrm>
        </p:grpSpPr>
        <p:sp>
          <p:nvSpPr>
            <p:cNvPr id="16074" name="WordArt 714">
              <a:extLst>
                <a:ext uri="{FF2B5EF4-FFF2-40B4-BE49-F238E27FC236}">
                  <a16:creationId xmlns:a16="http://schemas.microsoft.com/office/drawing/2014/main" id="{E5EF5183-BFF3-4FD7-A496-59ABB8F151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9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  <p:sp>
          <p:nvSpPr>
            <p:cNvPr id="16075" name="WordArt 715">
              <a:extLst>
                <a:ext uri="{FF2B5EF4-FFF2-40B4-BE49-F238E27FC236}">
                  <a16:creationId xmlns:a16="http://schemas.microsoft.com/office/drawing/2014/main" id="{227BC663-36E0-4E9D-AA09-50E8601A69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9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</p:grpSp>
      <p:grpSp>
        <p:nvGrpSpPr>
          <p:cNvPr id="16076" name="Group 716">
            <a:extLst>
              <a:ext uri="{FF2B5EF4-FFF2-40B4-BE49-F238E27FC236}">
                <a16:creationId xmlns:a16="http://schemas.microsoft.com/office/drawing/2014/main" id="{779224EC-A4E3-48F4-9E1C-18E47D7529D7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8380413"/>
            <a:ext cx="396875" cy="133350"/>
            <a:chOff x="585" y="2955"/>
            <a:chExt cx="250" cy="84"/>
          </a:xfrm>
        </p:grpSpPr>
        <p:sp>
          <p:nvSpPr>
            <p:cNvPr id="16077" name="WordArt 717">
              <a:extLst>
                <a:ext uri="{FF2B5EF4-FFF2-40B4-BE49-F238E27FC236}">
                  <a16:creationId xmlns:a16="http://schemas.microsoft.com/office/drawing/2014/main" id="{2E104AA8-FF01-4078-8C58-82BCC5D76F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  <p:sp>
          <p:nvSpPr>
            <p:cNvPr id="16078" name="WordArt 718">
              <a:extLst>
                <a:ext uri="{FF2B5EF4-FFF2-40B4-BE49-F238E27FC236}">
                  <a16:creationId xmlns:a16="http://schemas.microsoft.com/office/drawing/2014/main" id="{7526DB4E-36D6-4521-91D3-31491BDC6F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</p:grpSp>
      <p:grpSp>
        <p:nvGrpSpPr>
          <p:cNvPr id="16079" name="Group 719">
            <a:extLst>
              <a:ext uri="{FF2B5EF4-FFF2-40B4-BE49-F238E27FC236}">
                <a16:creationId xmlns:a16="http://schemas.microsoft.com/office/drawing/2014/main" id="{BD84A0D3-0843-45CC-A205-AD184C9D0CD3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1396663"/>
            <a:ext cx="396875" cy="133350"/>
            <a:chOff x="925" y="2955"/>
            <a:chExt cx="250" cy="84"/>
          </a:xfrm>
        </p:grpSpPr>
        <p:sp>
          <p:nvSpPr>
            <p:cNvPr id="16080" name="WordArt 720">
              <a:extLst>
                <a:ext uri="{FF2B5EF4-FFF2-40B4-BE49-F238E27FC236}">
                  <a16:creationId xmlns:a16="http://schemas.microsoft.com/office/drawing/2014/main" id="{E45D3E62-1E8B-4970-88C9-BB5C5365E7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  <p:sp>
          <p:nvSpPr>
            <p:cNvPr id="16081" name="WordArt 721">
              <a:extLst>
                <a:ext uri="{FF2B5EF4-FFF2-40B4-BE49-F238E27FC236}">
                  <a16:creationId xmlns:a16="http://schemas.microsoft.com/office/drawing/2014/main" id="{558ADCA8-768A-4549-BD46-62C28E8C27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</p:grpSp>
      <p:grpSp>
        <p:nvGrpSpPr>
          <p:cNvPr id="16082" name="Group 722">
            <a:extLst>
              <a:ext uri="{FF2B5EF4-FFF2-40B4-BE49-F238E27FC236}">
                <a16:creationId xmlns:a16="http://schemas.microsoft.com/office/drawing/2014/main" id="{1812AB9B-BDC1-48A5-83FC-507602ACF09D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8696325"/>
            <a:ext cx="396875" cy="133350"/>
            <a:chOff x="585" y="3182"/>
            <a:chExt cx="250" cy="84"/>
          </a:xfrm>
        </p:grpSpPr>
        <p:sp>
          <p:nvSpPr>
            <p:cNvPr id="16083" name="WordArt 723">
              <a:extLst>
                <a:ext uri="{FF2B5EF4-FFF2-40B4-BE49-F238E27FC236}">
                  <a16:creationId xmlns:a16="http://schemas.microsoft.com/office/drawing/2014/main" id="{26ABB684-001E-4516-B557-1ECFAF5500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  <p:sp>
          <p:nvSpPr>
            <p:cNvPr id="16084" name="WordArt 724">
              <a:extLst>
                <a:ext uri="{FF2B5EF4-FFF2-40B4-BE49-F238E27FC236}">
                  <a16:creationId xmlns:a16="http://schemas.microsoft.com/office/drawing/2014/main" id="{E7B1380B-3158-474E-AF67-CAEEE5E510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</p:grpSp>
      <p:grpSp>
        <p:nvGrpSpPr>
          <p:cNvPr id="16085" name="Group 725">
            <a:extLst>
              <a:ext uri="{FF2B5EF4-FFF2-40B4-BE49-F238E27FC236}">
                <a16:creationId xmlns:a16="http://schemas.microsoft.com/office/drawing/2014/main" id="{2024D680-9D3F-462C-BFFD-7C00BDD83B48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3879850"/>
            <a:ext cx="396875" cy="133350"/>
            <a:chOff x="925" y="3182"/>
            <a:chExt cx="250" cy="84"/>
          </a:xfrm>
        </p:grpSpPr>
        <p:sp>
          <p:nvSpPr>
            <p:cNvPr id="16086" name="WordArt 726">
              <a:extLst>
                <a:ext uri="{FF2B5EF4-FFF2-40B4-BE49-F238E27FC236}">
                  <a16:creationId xmlns:a16="http://schemas.microsoft.com/office/drawing/2014/main" id="{7C803789-B6D1-494F-B525-FF8521581E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  <p:sp>
          <p:nvSpPr>
            <p:cNvPr id="16087" name="WordArt 727">
              <a:extLst>
                <a:ext uri="{FF2B5EF4-FFF2-40B4-BE49-F238E27FC236}">
                  <a16:creationId xmlns:a16="http://schemas.microsoft.com/office/drawing/2014/main" id="{E43279BC-5EF3-4E67-A5DF-6ACEBBFAE3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</p:grpSp>
      <p:grpSp>
        <p:nvGrpSpPr>
          <p:cNvPr id="16088" name="Group 728">
            <a:extLst>
              <a:ext uri="{FF2B5EF4-FFF2-40B4-BE49-F238E27FC236}">
                <a16:creationId xmlns:a16="http://schemas.microsoft.com/office/drawing/2014/main" id="{E5CBDD19-5AB7-4F2C-9758-2FFC5C351EA1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900238"/>
            <a:ext cx="530225" cy="133350"/>
            <a:chOff x="1379" y="3409"/>
            <a:chExt cx="334" cy="84"/>
          </a:xfrm>
        </p:grpSpPr>
        <p:sp>
          <p:nvSpPr>
            <p:cNvPr id="16089" name="WordArt 729">
              <a:extLst>
                <a:ext uri="{FF2B5EF4-FFF2-40B4-BE49-F238E27FC236}">
                  <a16:creationId xmlns:a16="http://schemas.microsoft.com/office/drawing/2014/main" id="{CA07AF24-BB80-429F-8E53-7254DE15E8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  <p:sp>
          <p:nvSpPr>
            <p:cNvPr id="16090" name="WordArt 730">
              <a:extLst>
                <a:ext uri="{FF2B5EF4-FFF2-40B4-BE49-F238E27FC236}">
                  <a16:creationId xmlns:a16="http://schemas.microsoft.com/office/drawing/2014/main" id="{B617989C-FFF5-4E4B-B5BC-09B0D448B9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</p:grpSp>
      <p:grpSp>
        <p:nvGrpSpPr>
          <p:cNvPr id="16091" name="Group 731">
            <a:extLst>
              <a:ext uri="{FF2B5EF4-FFF2-40B4-BE49-F238E27FC236}">
                <a16:creationId xmlns:a16="http://schemas.microsoft.com/office/drawing/2014/main" id="{CF736FDD-0D91-4C30-9422-F0DD8AFA987B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12206288"/>
            <a:ext cx="396875" cy="133350"/>
            <a:chOff x="585" y="3409"/>
            <a:chExt cx="250" cy="84"/>
          </a:xfrm>
        </p:grpSpPr>
        <p:sp>
          <p:nvSpPr>
            <p:cNvPr id="16092" name="WordArt 732">
              <a:extLst>
                <a:ext uri="{FF2B5EF4-FFF2-40B4-BE49-F238E27FC236}">
                  <a16:creationId xmlns:a16="http://schemas.microsoft.com/office/drawing/2014/main" id="{234199D7-3BEF-416C-BB42-D9C112C306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  <p:sp>
          <p:nvSpPr>
            <p:cNvPr id="16093" name="WordArt 733">
              <a:extLst>
                <a:ext uri="{FF2B5EF4-FFF2-40B4-BE49-F238E27FC236}">
                  <a16:creationId xmlns:a16="http://schemas.microsoft.com/office/drawing/2014/main" id="{B2DED925-2E65-4B54-99C3-D9E30F1AF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</p:grpSp>
      <p:grpSp>
        <p:nvGrpSpPr>
          <p:cNvPr id="16094" name="Group 734">
            <a:extLst>
              <a:ext uri="{FF2B5EF4-FFF2-40B4-BE49-F238E27FC236}">
                <a16:creationId xmlns:a16="http://schemas.microsoft.com/office/drawing/2014/main" id="{84EC1D65-3DC7-4748-A93D-483877FD7FF5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4286250"/>
            <a:ext cx="396875" cy="133350"/>
            <a:chOff x="925" y="3409"/>
            <a:chExt cx="250" cy="84"/>
          </a:xfrm>
        </p:grpSpPr>
        <p:sp>
          <p:nvSpPr>
            <p:cNvPr id="16095" name="WordArt 735">
              <a:extLst>
                <a:ext uri="{FF2B5EF4-FFF2-40B4-BE49-F238E27FC236}">
                  <a16:creationId xmlns:a16="http://schemas.microsoft.com/office/drawing/2014/main" id="{98FE73F0-0880-4B29-9E28-C336A05C41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  <p:sp>
          <p:nvSpPr>
            <p:cNvPr id="16096" name="WordArt 736">
              <a:extLst>
                <a:ext uri="{FF2B5EF4-FFF2-40B4-BE49-F238E27FC236}">
                  <a16:creationId xmlns:a16="http://schemas.microsoft.com/office/drawing/2014/main" id="{40B5E9F4-31BD-4927-9DBB-DCD80B6E0D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</p:grpSp>
      <p:grpSp>
        <p:nvGrpSpPr>
          <p:cNvPr id="16097" name="Group 737">
            <a:extLst>
              <a:ext uri="{FF2B5EF4-FFF2-40B4-BE49-F238E27FC236}">
                <a16:creationId xmlns:a16="http://schemas.microsoft.com/office/drawing/2014/main" id="{EBF2E7A3-BF7A-41DB-91B6-BB0402ABFDF8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685800"/>
            <a:ext cx="530225" cy="133350"/>
            <a:chOff x="1379" y="3636"/>
            <a:chExt cx="334" cy="84"/>
          </a:xfrm>
        </p:grpSpPr>
        <p:sp>
          <p:nvSpPr>
            <p:cNvPr id="16098" name="WordArt 738">
              <a:extLst>
                <a:ext uri="{FF2B5EF4-FFF2-40B4-BE49-F238E27FC236}">
                  <a16:creationId xmlns:a16="http://schemas.microsoft.com/office/drawing/2014/main" id="{27DD350F-8E34-4EDB-AA88-A420A3043C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  <p:sp>
          <p:nvSpPr>
            <p:cNvPr id="16099" name="WordArt 739">
              <a:extLst>
                <a:ext uri="{FF2B5EF4-FFF2-40B4-BE49-F238E27FC236}">
                  <a16:creationId xmlns:a16="http://schemas.microsoft.com/office/drawing/2014/main" id="{F414DE15-CD2B-4D80-B088-D0F8BC16D1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</p:grpSp>
      <p:grpSp>
        <p:nvGrpSpPr>
          <p:cNvPr id="16100" name="Group 740">
            <a:extLst>
              <a:ext uri="{FF2B5EF4-FFF2-40B4-BE49-F238E27FC236}">
                <a16:creationId xmlns:a16="http://schemas.microsoft.com/office/drawing/2014/main" id="{0C0B74D9-FD60-4B51-B1BB-269F0F40FFC1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3970338"/>
            <a:ext cx="396875" cy="133350"/>
            <a:chOff x="585" y="3636"/>
            <a:chExt cx="250" cy="84"/>
          </a:xfrm>
        </p:grpSpPr>
        <p:sp>
          <p:nvSpPr>
            <p:cNvPr id="16101" name="WordArt 741">
              <a:extLst>
                <a:ext uri="{FF2B5EF4-FFF2-40B4-BE49-F238E27FC236}">
                  <a16:creationId xmlns:a16="http://schemas.microsoft.com/office/drawing/2014/main" id="{FA157777-697E-43A1-A476-E77C50E2EA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  <p:sp>
          <p:nvSpPr>
            <p:cNvPr id="16102" name="WordArt 742">
              <a:extLst>
                <a:ext uri="{FF2B5EF4-FFF2-40B4-BE49-F238E27FC236}">
                  <a16:creationId xmlns:a16="http://schemas.microsoft.com/office/drawing/2014/main" id="{58621789-0725-40C0-B1E0-86241DC759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</p:grpSp>
      <p:grpSp>
        <p:nvGrpSpPr>
          <p:cNvPr id="16103" name="Group 743">
            <a:extLst>
              <a:ext uri="{FF2B5EF4-FFF2-40B4-BE49-F238E27FC236}">
                <a16:creationId xmlns:a16="http://schemas.microsoft.com/office/drawing/2014/main" id="{E1F09209-BE72-4CB0-A18A-25290D1F2712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2351088"/>
            <a:ext cx="396875" cy="133350"/>
            <a:chOff x="925" y="3636"/>
            <a:chExt cx="250" cy="84"/>
          </a:xfrm>
        </p:grpSpPr>
        <p:sp>
          <p:nvSpPr>
            <p:cNvPr id="16104" name="WordArt 744">
              <a:extLst>
                <a:ext uri="{FF2B5EF4-FFF2-40B4-BE49-F238E27FC236}">
                  <a16:creationId xmlns:a16="http://schemas.microsoft.com/office/drawing/2014/main" id="{7A3AC909-5806-415C-85EE-4C28252184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  <p:sp>
          <p:nvSpPr>
            <p:cNvPr id="16105" name="WordArt 745">
              <a:extLst>
                <a:ext uri="{FF2B5EF4-FFF2-40B4-BE49-F238E27FC236}">
                  <a16:creationId xmlns:a16="http://schemas.microsoft.com/office/drawing/2014/main" id="{53E70C06-F39F-419C-A149-EF1D279679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</p:grpSp>
      <p:grpSp>
        <p:nvGrpSpPr>
          <p:cNvPr id="16106" name="Group 746">
            <a:extLst>
              <a:ext uri="{FF2B5EF4-FFF2-40B4-BE49-F238E27FC236}">
                <a16:creationId xmlns:a16="http://schemas.microsoft.com/office/drawing/2014/main" id="{64C166F6-2946-4B41-86EE-60795A59371B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000125"/>
            <a:ext cx="396875" cy="133350"/>
            <a:chOff x="245" y="1140"/>
            <a:chExt cx="250" cy="84"/>
          </a:xfrm>
        </p:grpSpPr>
        <p:sp>
          <p:nvSpPr>
            <p:cNvPr id="16107" name="WordArt 747">
              <a:extLst>
                <a:ext uri="{FF2B5EF4-FFF2-40B4-BE49-F238E27FC236}">
                  <a16:creationId xmlns:a16="http://schemas.microsoft.com/office/drawing/2014/main" id="{FB2E4CF0-E48C-49E6-9345-309C179CC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  <p:sp>
          <p:nvSpPr>
            <p:cNvPr id="16108" name="WordArt 748">
              <a:extLst>
                <a:ext uri="{FF2B5EF4-FFF2-40B4-BE49-F238E27FC236}">
                  <a16:creationId xmlns:a16="http://schemas.microsoft.com/office/drawing/2014/main" id="{CE494775-12BD-4523-B757-A24099489B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</p:grpSp>
      <p:grpSp>
        <p:nvGrpSpPr>
          <p:cNvPr id="16109" name="Group 749">
            <a:extLst>
              <a:ext uri="{FF2B5EF4-FFF2-40B4-BE49-F238E27FC236}">
                <a16:creationId xmlns:a16="http://schemas.microsoft.com/office/drawing/2014/main" id="{F376EC45-F889-4565-85DA-64A65515DD55}"/>
              </a:ext>
            </a:extLst>
          </p:cNvPr>
          <p:cNvGrpSpPr>
            <a:grpSpLocks/>
          </p:cNvGrpSpPr>
          <p:nvPr/>
        </p:nvGrpSpPr>
        <p:grpSpPr bwMode="auto">
          <a:xfrm>
            <a:off x="5664200" y="6265863"/>
            <a:ext cx="396875" cy="133350"/>
            <a:chOff x="245" y="1367"/>
            <a:chExt cx="250" cy="84"/>
          </a:xfrm>
        </p:grpSpPr>
        <p:sp>
          <p:nvSpPr>
            <p:cNvPr id="16110" name="WordArt 750">
              <a:extLst>
                <a:ext uri="{FF2B5EF4-FFF2-40B4-BE49-F238E27FC236}">
                  <a16:creationId xmlns:a16="http://schemas.microsoft.com/office/drawing/2014/main" id="{E0535D49-CA42-459C-AA03-EFBF19D092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  <p:sp>
          <p:nvSpPr>
            <p:cNvPr id="16111" name="WordArt 751">
              <a:extLst>
                <a:ext uri="{FF2B5EF4-FFF2-40B4-BE49-F238E27FC236}">
                  <a16:creationId xmlns:a16="http://schemas.microsoft.com/office/drawing/2014/main" id="{22E5677D-A0AA-4030-9249-B13FFB5BE9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</p:grpSp>
      <p:grpSp>
        <p:nvGrpSpPr>
          <p:cNvPr id="16112" name="Group 752">
            <a:extLst>
              <a:ext uri="{FF2B5EF4-FFF2-40B4-BE49-F238E27FC236}">
                <a16:creationId xmlns:a16="http://schemas.microsoft.com/office/drawing/2014/main" id="{CEF90D65-A435-48F0-8F36-5C097A6C9AF6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121525"/>
            <a:ext cx="396875" cy="133350"/>
            <a:chOff x="245" y="1594"/>
            <a:chExt cx="250" cy="84"/>
          </a:xfrm>
        </p:grpSpPr>
        <p:sp>
          <p:nvSpPr>
            <p:cNvPr id="16113" name="WordArt 753">
              <a:extLst>
                <a:ext uri="{FF2B5EF4-FFF2-40B4-BE49-F238E27FC236}">
                  <a16:creationId xmlns:a16="http://schemas.microsoft.com/office/drawing/2014/main" id="{96BE8427-67D9-40F7-B1CD-DC9960AA9B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  <p:sp>
          <p:nvSpPr>
            <p:cNvPr id="16114" name="WordArt 754">
              <a:extLst>
                <a:ext uri="{FF2B5EF4-FFF2-40B4-BE49-F238E27FC236}">
                  <a16:creationId xmlns:a16="http://schemas.microsoft.com/office/drawing/2014/main" id="{A3EE7758-791C-4430-8D5D-7535CD8506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</p:grpSp>
      <p:grpSp>
        <p:nvGrpSpPr>
          <p:cNvPr id="16115" name="Group 755">
            <a:extLst>
              <a:ext uri="{FF2B5EF4-FFF2-40B4-BE49-F238E27FC236}">
                <a16:creationId xmlns:a16="http://schemas.microsoft.com/office/drawing/2014/main" id="{887D16B6-AD90-47A2-AB47-9592FF24BD6D}"/>
              </a:ext>
            </a:extLst>
          </p:cNvPr>
          <p:cNvGrpSpPr>
            <a:grpSpLocks/>
          </p:cNvGrpSpPr>
          <p:nvPr/>
        </p:nvGrpSpPr>
        <p:grpSpPr bwMode="auto">
          <a:xfrm>
            <a:off x="7643813" y="7435850"/>
            <a:ext cx="396875" cy="133350"/>
            <a:chOff x="245" y="1821"/>
            <a:chExt cx="250" cy="84"/>
          </a:xfrm>
        </p:grpSpPr>
        <p:sp>
          <p:nvSpPr>
            <p:cNvPr id="16116" name="WordArt 756">
              <a:extLst>
                <a:ext uri="{FF2B5EF4-FFF2-40B4-BE49-F238E27FC236}">
                  <a16:creationId xmlns:a16="http://schemas.microsoft.com/office/drawing/2014/main" id="{BC16FAE2-BD6D-4CD8-849F-C898504E60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16117" name="WordArt 757">
              <a:extLst>
                <a:ext uri="{FF2B5EF4-FFF2-40B4-BE49-F238E27FC236}">
                  <a16:creationId xmlns:a16="http://schemas.microsoft.com/office/drawing/2014/main" id="{9476E2CE-75EB-472D-81E2-32824164B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16118" name="Group 758">
            <a:extLst>
              <a:ext uri="{FF2B5EF4-FFF2-40B4-BE49-F238E27FC236}">
                <a16:creationId xmlns:a16="http://schemas.microsoft.com/office/drawing/2014/main" id="{8798452A-E66C-48A5-8A77-61C7E7ACB4BB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600575"/>
            <a:ext cx="396875" cy="133350"/>
            <a:chOff x="245" y="2047"/>
            <a:chExt cx="250" cy="84"/>
          </a:xfrm>
        </p:grpSpPr>
        <p:sp>
          <p:nvSpPr>
            <p:cNvPr id="16119" name="WordArt 759">
              <a:extLst>
                <a:ext uri="{FF2B5EF4-FFF2-40B4-BE49-F238E27FC236}">
                  <a16:creationId xmlns:a16="http://schemas.microsoft.com/office/drawing/2014/main" id="{2D77C8A4-2D74-4A3E-8223-5C1A481CAD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  <p:sp>
          <p:nvSpPr>
            <p:cNvPr id="16120" name="WordArt 760">
              <a:extLst>
                <a:ext uri="{FF2B5EF4-FFF2-40B4-BE49-F238E27FC236}">
                  <a16:creationId xmlns:a16="http://schemas.microsoft.com/office/drawing/2014/main" id="{C7C8FF93-D5BA-4082-B68F-5EB156227C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</p:grpSp>
      <p:grpSp>
        <p:nvGrpSpPr>
          <p:cNvPr id="16121" name="Group 761">
            <a:extLst>
              <a:ext uri="{FF2B5EF4-FFF2-40B4-BE49-F238E27FC236}">
                <a16:creationId xmlns:a16="http://schemas.microsoft.com/office/drawing/2014/main" id="{13C018DF-E899-4A64-8DD2-C71B7593F4D9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9731375"/>
            <a:ext cx="396875" cy="133350"/>
            <a:chOff x="3790" y="6385"/>
            <a:chExt cx="250" cy="84"/>
          </a:xfrm>
        </p:grpSpPr>
        <p:sp>
          <p:nvSpPr>
            <p:cNvPr id="16122" name="WordArt 762">
              <a:extLst>
                <a:ext uri="{FF2B5EF4-FFF2-40B4-BE49-F238E27FC236}">
                  <a16:creationId xmlns:a16="http://schemas.microsoft.com/office/drawing/2014/main" id="{1463A320-9C5D-4B08-AD8B-DC569407D3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0" y="63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  <p:sp>
          <p:nvSpPr>
            <p:cNvPr id="16123" name="WordArt 763">
              <a:extLst>
                <a:ext uri="{FF2B5EF4-FFF2-40B4-BE49-F238E27FC236}">
                  <a16:creationId xmlns:a16="http://schemas.microsoft.com/office/drawing/2014/main" id="{57A70BF7-0946-488C-83E7-42F71A4BF1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1" y="63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</p:grpSp>
      <p:grpSp>
        <p:nvGrpSpPr>
          <p:cNvPr id="16124" name="Group 764">
            <a:extLst>
              <a:ext uri="{FF2B5EF4-FFF2-40B4-BE49-F238E27FC236}">
                <a16:creationId xmlns:a16="http://schemas.microsoft.com/office/drawing/2014/main" id="{6DB2EA3A-A047-4688-BDB4-5C7F22230D93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7210425"/>
            <a:ext cx="396875" cy="133350"/>
            <a:chOff x="245" y="2501"/>
            <a:chExt cx="250" cy="84"/>
          </a:xfrm>
        </p:grpSpPr>
        <p:sp>
          <p:nvSpPr>
            <p:cNvPr id="16125" name="WordArt 765">
              <a:extLst>
                <a:ext uri="{FF2B5EF4-FFF2-40B4-BE49-F238E27FC236}">
                  <a16:creationId xmlns:a16="http://schemas.microsoft.com/office/drawing/2014/main" id="{D7942566-883D-40F6-AE70-2DB0DD3279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  <p:sp>
          <p:nvSpPr>
            <p:cNvPr id="16126" name="WordArt 766">
              <a:extLst>
                <a:ext uri="{FF2B5EF4-FFF2-40B4-BE49-F238E27FC236}">
                  <a16:creationId xmlns:a16="http://schemas.microsoft.com/office/drawing/2014/main" id="{8437C5FE-AE15-4BC7-9A0D-F070B35946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</p:grpSp>
      <p:grpSp>
        <p:nvGrpSpPr>
          <p:cNvPr id="16127" name="Group 767">
            <a:extLst>
              <a:ext uri="{FF2B5EF4-FFF2-40B4-BE49-F238E27FC236}">
                <a16:creationId xmlns:a16="http://schemas.microsoft.com/office/drawing/2014/main" id="{B5D08A34-EA77-4E25-9ADB-84E3EA3B4DF8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615238"/>
            <a:ext cx="396875" cy="133350"/>
            <a:chOff x="245" y="2728"/>
            <a:chExt cx="250" cy="84"/>
          </a:xfrm>
        </p:grpSpPr>
        <p:sp>
          <p:nvSpPr>
            <p:cNvPr id="16128" name="WordArt 768">
              <a:extLst>
                <a:ext uri="{FF2B5EF4-FFF2-40B4-BE49-F238E27FC236}">
                  <a16:creationId xmlns:a16="http://schemas.microsoft.com/office/drawing/2014/main" id="{7560C068-A16B-4404-82DA-403BF1D24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  <p:sp>
          <p:nvSpPr>
            <p:cNvPr id="16129" name="WordArt 769">
              <a:extLst>
                <a:ext uri="{FF2B5EF4-FFF2-40B4-BE49-F238E27FC236}">
                  <a16:creationId xmlns:a16="http://schemas.microsoft.com/office/drawing/2014/main" id="{288BC026-8C0F-4843-9BAF-59D0667AA7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</p:grpSp>
      <p:grpSp>
        <p:nvGrpSpPr>
          <p:cNvPr id="16130" name="Group 770">
            <a:extLst>
              <a:ext uri="{FF2B5EF4-FFF2-40B4-BE49-F238E27FC236}">
                <a16:creationId xmlns:a16="http://schemas.microsoft.com/office/drawing/2014/main" id="{5F206E0A-EFDA-46E6-B937-A04E48A43369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8605838"/>
            <a:ext cx="396875" cy="133350"/>
            <a:chOff x="245" y="2955"/>
            <a:chExt cx="250" cy="84"/>
          </a:xfrm>
        </p:grpSpPr>
        <p:sp>
          <p:nvSpPr>
            <p:cNvPr id="16131" name="WordArt 771">
              <a:extLst>
                <a:ext uri="{FF2B5EF4-FFF2-40B4-BE49-F238E27FC236}">
                  <a16:creationId xmlns:a16="http://schemas.microsoft.com/office/drawing/2014/main" id="{F779FC7B-8B45-4FBF-8D92-D04B89DE9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  <p:sp>
          <p:nvSpPr>
            <p:cNvPr id="16132" name="WordArt 772">
              <a:extLst>
                <a:ext uri="{FF2B5EF4-FFF2-40B4-BE49-F238E27FC236}">
                  <a16:creationId xmlns:a16="http://schemas.microsoft.com/office/drawing/2014/main" id="{E70184D3-5B87-4C9E-AC59-D000245AFA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</p:grpSp>
      <p:grpSp>
        <p:nvGrpSpPr>
          <p:cNvPr id="16133" name="Group 773">
            <a:extLst>
              <a:ext uri="{FF2B5EF4-FFF2-40B4-BE49-F238E27FC236}">
                <a16:creationId xmlns:a16="http://schemas.microsoft.com/office/drawing/2014/main" id="{123E41AF-A142-4953-A14F-2C5E12D576DC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236075"/>
            <a:ext cx="396875" cy="133350"/>
            <a:chOff x="245" y="3182"/>
            <a:chExt cx="250" cy="84"/>
          </a:xfrm>
        </p:grpSpPr>
        <p:sp>
          <p:nvSpPr>
            <p:cNvPr id="16134" name="WordArt 774">
              <a:extLst>
                <a:ext uri="{FF2B5EF4-FFF2-40B4-BE49-F238E27FC236}">
                  <a16:creationId xmlns:a16="http://schemas.microsoft.com/office/drawing/2014/main" id="{A32705F6-443F-4C13-ACF9-F7A72E8EDD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  <p:sp>
          <p:nvSpPr>
            <p:cNvPr id="16135" name="WordArt 775">
              <a:extLst>
                <a:ext uri="{FF2B5EF4-FFF2-40B4-BE49-F238E27FC236}">
                  <a16:creationId xmlns:a16="http://schemas.microsoft.com/office/drawing/2014/main" id="{4F318D6D-E57A-4628-8FDE-147B8109DC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</p:grpSp>
      <p:grpSp>
        <p:nvGrpSpPr>
          <p:cNvPr id="16136" name="Group 776">
            <a:extLst>
              <a:ext uri="{FF2B5EF4-FFF2-40B4-BE49-F238E27FC236}">
                <a16:creationId xmlns:a16="http://schemas.microsoft.com/office/drawing/2014/main" id="{E6DF16F7-1C26-47FC-9844-D4D91EFA5A79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7121525"/>
            <a:ext cx="396875" cy="133350"/>
            <a:chOff x="245" y="3409"/>
            <a:chExt cx="250" cy="84"/>
          </a:xfrm>
        </p:grpSpPr>
        <p:sp>
          <p:nvSpPr>
            <p:cNvPr id="16137" name="WordArt 777">
              <a:extLst>
                <a:ext uri="{FF2B5EF4-FFF2-40B4-BE49-F238E27FC236}">
                  <a16:creationId xmlns:a16="http://schemas.microsoft.com/office/drawing/2014/main" id="{56B0F072-E38A-42D5-BB05-85C775ADA1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  <p:sp>
          <p:nvSpPr>
            <p:cNvPr id="16138" name="WordArt 778">
              <a:extLst>
                <a:ext uri="{FF2B5EF4-FFF2-40B4-BE49-F238E27FC236}">
                  <a16:creationId xmlns:a16="http://schemas.microsoft.com/office/drawing/2014/main" id="{4D709138-BF26-433D-8894-BF9CF9E0B9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</p:grpSp>
      <p:grpSp>
        <p:nvGrpSpPr>
          <p:cNvPr id="16139" name="Group 779">
            <a:extLst>
              <a:ext uri="{FF2B5EF4-FFF2-40B4-BE49-F238E27FC236}">
                <a16:creationId xmlns:a16="http://schemas.microsoft.com/office/drawing/2014/main" id="{00924AAB-C3D1-466F-9FEF-2CF53D6FEA64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796213"/>
            <a:ext cx="396875" cy="133350"/>
            <a:chOff x="245" y="3636"/>
            <a:chExt cx="250" cy="84"/>
          </a:xfrm>
        </p:grpSpPr>
        <p:sp>
          <p:nvSpPr>
            <p:cNvPr id="16140" name="WordArt 780">
              <a:extLst>
                <a:ext uri="{FF2B5EF4-FFF2-40B4-BE49-F238E27FC236}">
                  <a16:creationId xmlns:a16="http://schemas.microsoft.com/office/drawing/2014/main" id="{A858CF92-3B13-43DB-8CCB-DA68B3B162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  <p:sp>
          <p:nvSpPr>
            <p:cNvPr id="16141" name="WordArt 781">
              <a:extLst>
                <a:ext uri="{FF2B5EF4-FFF2-40B4-BE49-F238E27FC236}">
                  <a16:creationId xmlns:a16="http://schemas.microsoft.com/office/drawing/2014/main" id="{B0A094E2-6223-4B20-AB1C-CEA8FCE819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</p:grpSp>
      <p:grpSp>
        <p:nvGrpSpPr>
          <p:cNvPr id="16142" name="Group 782">
            <a:extLst>
              <a:ext uri="{FF2B5EF4-FFF2-40B4-BE49-F238E27FC236}">
                <a16:creationId xmlns:a16="http://schemas.microsoft.com/office/drawing/2014/main" id="{75E238C2-452A-4E91-935F-FF682142390E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1450975"/>
            <a:ext cx="396875" cy="133350"/>
            <a:chOff x="585" y="3891"/>
            <a:chExt cx="250" cy="84"/>
          </a:xfrm>
        </p:grpSpPr>
        <p:sp>
          <p:nvSpPr>
            <p:cNvPr id="16143" name="WordArt 783">
              <a:extLst>
                <a:ext uri="{FF2B5EF4-FFF2-40B4-BE49-F238E27FC236}">
                  <a16:creationId xmlns:a16="http://schemas.microsoft.com/office/drawing/2014/main" id="{1D137145-BA01-4268-92FA-CE4AB16A77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  <p:sp>
          <p:nvSpPr>
            <p:cNvPr id="16144" name="WordArt 784">
              <a:extLst>
                <a:ext uri="{FF2B5EF4-FFF2-40B4-BE49-F238E27FC236}">
                  <a16:creationId xmlns:a16="http://schemas.microsoft.com/office/drawing/2014/main" id="{8F469F72-51A3-4F55-BDB7-7D6CE869FB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</p:grpSp>
      <p:grpSp>
        <p:nvGrpSpPr>
          <p:cNvPr id="16145" name="Group 785">
            <a:extLst>
              <a:ext uri="{FF2B5EF4-FFF2-40B4-BE49-F238E27FC236}">
                <a16:creationId xmlns:a16="http://schemas.microsoft.com/office/drawing/2014/main" id="{79945CC2-66B3-4B1F-A4C9-80CF21F4B5B5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5905500"/>
            <a:ext cx="396875" cy="133350"/>
            <a:chOff x="925" y="3891"/>
            <a:chExt cx="250" cy="84"/>
          </a:xfrm>
        </p:grpSpPr>
        <p:sp>
          <p:nvSpPr>
            <p:cNvPr id="16146" name="WordArt 786">
              <a:extLst>
                <a:ext uri="{FF2B5EF4-FFF2-40B4-BE49-F238E27FC236}">
                  <a16:creationId xmlns:a16="http://schemas.microsoft.com/office/drawing/2014/main" id="{DE29F5ED-6240-4B0F-8A59-584519C72E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  <p:sp>
          <p:nvSpPr>
            <p:cNvPr id="16147" name="WordArt 787">
              <a:extLst>
                <a:ext uri="{FF2B5EF4-FFF2-40B4-BE49-F238E27FC236}">
                  <a16:creationId xmlns:a16="http://schemas.microsoft.com/office/drawing/2014/main" id="{B5215C6B-4584-4ACD-A4A0-C4A9F3AF97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</p:grpSp>
      <p:grpSp>
        <p:nvGrpSpPr>
          <p:cNvPr id="16148" name="Group 788">
            <a:extLst>
              <a:ext uri="{FF2B5EF4-FFF2-40B4-BE49-F238E27FC236}">
                <a16:creationId xmlns:a16="http://schemas.microsoft.com/office/drawing/2014/main" id="{8A929FBD-204A-4AEB-A0F8-02C49F72DFB8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4151313"/>
            <a:ext cx="396875" cy="133350"/>
            <a:chOff x="585" y="4118"/>
            <a:chExt cx="250" cy="84"/>
          </a:xfrm>
        </p:grpSpPr>
        <p:sp>
          <p:nvSpPr>
            <p:cNvPr id="16149" name="WordArt 789">
              <a:extLst>
                <a:ext uri="{FF2B5EF4-FFF2-40B4-BE49-F238E27FC236}">
                  <a16:creationId xmlns:a16="http://schemas.microsoft.com/office/drawing/2014/main" id="{CBA5F23B-7133-48D3-9B2A-79439B1763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6150" name="WordArt 790">
              <a:extLst>
                <a:ext uri="{FF2B5EF4-FFF2-40B4-BE49-F238E27FC236}">
                  <a16:creationId xmlns:a16="http://schemas.microsoft.com/office/drawing/2014/main" id="{CE4189D0-9954-441C-947A-C095D8589E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6151" name="Group 791">
            <a:extLst>
              <a:ext uri="{FF2B5EF4-FFF2-40B4-BE49-F238E27FC236}">
                <a16:creationId xmlns:a16="http://schemas.microsoft.com/office/drawing/2014/main" id="{FBF23F56-9045-4601-B094-F0A05A885DF6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505950"/>
            <a:ext cx="396875" cy="133350"/>
            <a:chOff x="925" y="4118"/>
            <a:chExt cx="250" cy="84"/>
          </a:xfrm>
        </p:grpSpPr>
        <p:sp>
          <p:nvSpPr>
            <p:cNvPr id="16152" name="WordArt 792">
              <a:extLst>
                <a:ext uri="{FF2B5EF4-FFF2-40B4-BE49-F238E27FC236}">
                  <a16:creationId xmlns:a16="http://schemas.microsoft.com/office/drawing/2014/main" id="{08448D08-2E33-4C29-9343-807262031C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  <p:sp>
          <p:nvSpPr>
            <p:cNvPr id="16153" name="WordArt 793">
              <a:extLst>
                <a:ext uri="{FF2B5EF4-FFF2-40B4-BE49-F238E27FC236}">
                  <a16:creationId xmlns:a16="http://schemas.microsoft.com/office/drawing/2014/main" id="{6A1E06EE-4B31-45C3-83D7-0E86C46BA7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</p:grpSp>
      <p:grpSp>
        <p:nvGrpSpPr>
          <p:cNvPr id="16154" name="Group 794">
            <a:extLst>
              <a:ext uri="{FF2B5EF4-FFF2-40B4-BE49-F238E27FC236}">
                <a16:creationId xmlns:a16="http://schemas.microsoft.com/office/drawing/2014/main" id="{45B74797-13DD-4C44-98A9-BD3E6B88CA08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9326563"/>
            <a:ext cx="396875" cy="133350"/>
            <a:chOff x="585" y="4345"/>
            <a:chExt cx="250" cy="84"/>
          </a:xfrm>
        </p:grpSpPr>
        <p:sp>
          <p:nvSpPr>
            <p:cNvPr id="16155" name="WordArt 795">
              <a:extLst>
                <a:ext uri="{FF2B5EF4-FFF2-40B4-BE49-F238E27FC236}">
                  <a16:creationId xmlns:a16="http://schemas.microsoft.com/office/drawing/2014/main" id="{13C4C060-1065-4463-8BDB-C603875D0B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  <p:sp>
          <p:nvSpPr>
            <p:cNvPr id="16156" name="WordArt 796">
              <a:extLst>
                <a:ext uri="{FF2B5EF4-FFF2-40B4-BE49-F238E27FC236}">
                  <a16:creationId xmlns:a16="http://schemas.microsoft.com/office/drawing/2014/main" id="{37E4E1D0-A40A-42F9-9192-A85F89D17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</p:grpSp>
      <p:grpSp>
        <p:nvGrpSpPr>
          <p:cNvPr id="16157" name="Group 797">
            <a:extLst>
              <a:ext uri="{FF2B5EF4-FFF2-40B4-BE49-F238E27FC236}">
                <a16:creationId xmlns:a16="http://schemas.microsoft.com/office/drawing/2014/main" id="{41B4431C-1899-44D6-B4F6-B3ADC99D5C33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11710988"/>
            <a:ext cx="396875" cy="133350"/>
            <a:chOff x="925" y="4345"/>
            <a:chExt cx="250" cy="84"/>
          </a:xfrm>
        </p:grpSpPr>
        <p:sp>
          <p:nvSpPr>
            <p:cNvPr id="16158" name="WordArt 798">
              <a:extLst>
                <a:ext uri="{FF2B5EF4-FFF2-40B4-BE49-F238E27FC236}">
                  <a16:creationId xmlns:a16="http://schemas.microsoft.com/office/drawing/2014/main" id="{DF29DD7F-7D63-4EC8-84D1-5F093DBDA9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  <p:sp>
          <p:nvSpPr>
            <p:cNvPr id="16159" name="WordArt 799">
              <a:extLst>
                <a:ext uri="{FF2B5EF4-FFF2-40B4-BE49-F238E27FC236}">
                  <a16:creationId xmlns:a16="http://schemas.microsoft.com/office/drawing/2014/main" id="{34E12215-1CBC-4F2F-AF04-48623B1E31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</p:grpSp>
      <p:grpSp>
        <p:nvGrpSpPr>
          <p:cNvPr id="16160" name="Group 800">
            <a:extLst>
              <a:ext uri="{FF2B5EF4-FFF2-40B4-BE49-F238E27FC236}">
                <a16:creationId xmlns:a16="http://schemas.microsoft.com/office/drawing/2014/main" id="{0EC72CCD-34F6-4C70-B76D-0607D3EF0B32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001250"/>
            <a:ext cx="396875" cy="133350"/>
            <a:chOff x="585" y="4572"/>
            <a:chExt cx="250" cy="84"/>
          </a:xfrm>
        </p:grpSpPr>
        <p:sp>
          <p:nvSpPr>
            <p:cNvPr id="16161" name="WordArt 801">
              <a:extLst>
                <a:ext uri="{FF2B5EF4-FFF2-40B4-BE49-F238E27FC236}">
                  <a16:creationId xmlns:a16="http://schemas.microsoft.com/office/drawing/2014/main" id="{5057D725-8846-439E-95DC-BF49F3363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16162" name="WordArt 802">
              <a:extLst>
                <a:ext uri="{FF2B5EF4-FFF2-40B4-BE49-F238E27FC236}">
                  <a16:creationId xmlns:a16="http://schemas.microsoft.com/office/drawing/2014/main" id="{9ACDC3EB-B45B-4648-ABA5-3E52C18E32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16163" name="Group 803">
            <a:extLst>
              <a:ext uri="{FF2B5EF4-FFF2-40B4-BE49-F238E27FC236}">
                <a16:creationId xmlns:a16="http://schemas.microsoft.com/office/drawing/2014/main" id="{8E890CFD-F902-4A62-B2DA-C64E47774D13}"/>
              </a:ext>
            </a:extLst>
          </p:cNvPr>
          <p:cNvGrpSpPr>
            <a:grpSpLocks/>
          </p:cNvGrpSpPr>
          <p:nvPr/>
        </p:nvGrpSpPr>
        <p:grpSpPr bwMode="auto">
          <a:xfrm>
            <a:off x="2513013" y="10812463"/>
            <a:ext cx="396875" cy="133350"/>
            <a:chOff x="925" y="4572"/>
            <a:chExt cx="250" cy="84"/>
          </a:xfrm>
        </p:grpSpPr>
        <p:sp>
          <p:nvSpPr>
            <p:cNvPr id="16164" name="WordArt 804">
              <a:extLst>
                <a:ext uri="{FF2B5EF4-FFF2-40B4-BE49-F238E27FC236}">
                  <a16:creationId xmlns:a16="http://schemas.microsoft.com/office/drawing/2014/main" id="{E4861144-33E5-452B-A927-A13246F193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  <p:sp>
          <p:nvSpPr>
            <p:cNvPr id="16165" name="WordArt 805">
              <a:extLst>
                <a:ext uri="{FF2B5EF4-FFF2-40B4-BE49-F238E27FC236}">
                  <a16:creationId xmlns:a16="http://schemas.microsoft.com/office/drawing/2014/main" id="{26B30C95-E9B9-4FFB-B0A2-56B6208558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</p:grpSp>
      <p:grpSp>
        <p:nvGrpSpPr>
          <p:cNvPr id="16166" name="Group 806">
            <a:extLst>
              <a:ext uri="{FF2B5EF4-FFF2-40B4-BE49-F238E27FC236}">
                <a16:creationId xmlns:a16="http://schemas.microsoft.com/office/drawing/2014/main" id="{97090212-F2F3-4833-99A0-41AD0D51DC4C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4330700"/>
            <a:ext cx="396875" cy="133350"/>
            <a:chOff x="245" y="3891"/>
            <a:chExt cx="250" cy="84"/>
          </a:xfrm>
        </p:grpSpPr>
        <p:sp>
          <p:nvSpPr>
            <p:cNvPr id="16167" name="WordArt 807">
              <a:extLst>
                <a:ext uri="{FF2B5EF4-FFF2-40B4-BE49-F238E27FC236}">
                  <a16:creationId xmlns:a16="http://schemas.microsoft.com/office/drawing/2014/main" id="{3964FFF5-8F82-4D84-B24A-1E777FD3A5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  <p:sp>
          <p:nvSpPr>
            <p:cNvPr id="16168" name="WordArt 808">
              <a:extLst>
                <a:ext uri="{FF2B5EF4-FFF2-40B4-BE49-F238E27FC236}">
                  <a16:creationId xmlns:a16="http://schemas.microsoft.com/office/drawing/2014/main" id="{C579A5F2-FAA1-44B9-BF60-506AD2297D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</p:grpSp>
      <p:grpSp>
        <p:nvGrpSpPr>
          <p:cNvPr id="16169" name="Group 809">
            <a:extLst>
              <a:ext uri="{FF2B5EF4-FFF2-40B4-BE49-F238E27FC236}">
                <a16:creationId xmlns:a16="http://schemas.microsoft.com/office/drawing/2014/main" id="{74842D84-56F1-4166-987F-FF010B3D33F6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4330700"/>
            <a:ext cx="396875" cy="133350"/>
            <a:chOff x="245" y="4118"/>
            <a:chExt cx="250" cy="84"/>
          </a:xfrm>
        </p:grpSpPr>
        <p:sp>
          <p:nvSpPr>
            <p:cNvPr id="16170" name="WordArt 810">
              <a:extLst>
                <a:ext uri="{FF2B5EF4-FFF2-40B4-BE49-F238E27FC236}">
                  <a16:creationId xmlns:a16="http://schemas.microsoft.com/office/drawing/2014/main" id="{8AC8D62C-F225-41EC-A23B-54AC14E063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  <p:sp>
          <p:nvSpPr>
            <p:cNvPr id="16171" name="WordArt 811">
              <a:extLst>
                <a:ext uri="{FF2B5EF4-FFF2-40B4-BE49-F238E27FC236}">
                  <a16:creationId xmlns:a16="http://schemas.microsoft.com/office/drawing/2014/main" id="{A8120CA0-E276-4DE5-A19A-6F5B8145AD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</p:grpSp>
      <p:grpSp>
        <p:nvGrpSpPr>
          <p:cNvPr id="16172" name="Group 812">
            <a:extLst>
              <a:ext uri="{FF2B5EF4-FFF2-40B4-BE49-F238E27FC236}">
                <a16:creationId xmlns:a16="http://schemas.microsoft.com/office/drawing/2014/main" id="{BBDB56D5-A490-4203-B913-DD2A702DF701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2530475"/>
            <a:ext cx="396875" cy="133350"/>
            <a:chOff x="245" y="4345"/>
            <a:chExt cx="250" cy="84"/>
          </a:xfrm>
        </p:grpSpPr>
        <p:sp>
          <p:nvSpPr>
            <p:cNvPr id="16173" name="WordArt 813">
              <a:extLst>
                <a:ext uri="{FF2B5EF4-FFF2-40B4-BE49-F238E27FC236}">
                  <a16:creationId xmlns:a16="http://schemas.microsoft.com/office/drawing/2014/main" id="{A6B0A741-CB28-4437-A201-F50C495725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  <p:sp>
          <p:nvSpPr>
            <p:cNvPr id="16174" name="WordArt 814">
              <a:extLst>
                <a:ext uri="{FF2B5EF4-FFF2-40B4-BE49-F238E27FC236}">
                  <a16:creationId xmlns:a16="http://schemas.microsoft.com/office/drawing/2014/main" id="{39DD4524-EF50-42EA-9339-2A1047C2CC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</p:grpSp>
      <p:grpSp>
        <p:nvGrpSpPr>
          <p:cNvPr id="16175" name="Group 815">
            <a:extLst>
              <a:ext uri="{FF2B5EF4-FFF2-40B4-BE49-F238E27FC236}">
                <a16:creationId xmlns:a16="http://schemas.microsoft.com/office/drawing/2014/main" id="{1621A15E-B6FD-4E45-B262-6534F3E32243}"/>
              </a:ext>
            </a:extLst>
          </p:cNvPr>
          <p:cNvGrpSpPr>
            <a:grpSpLocks/>
          </p:cNvGrpSpPr>
          <p:nvPr/>
        </p:nvGrpSpPr>
        <p:grpSpPr bwMode="auto">
          <a:xfrm>
            <a:off x="3324225" y="6311900"/>
            <a:ext cx="396875" cy="133350"/>
            <a:chOff x="245" y="4572"/>
            <a:chExt cx="250" cy="84"/>
          </a:xfrm>
        </p:grpSpPr>
        <p:sp>
          <p:nvSpPr>
            <p:cNvPr id="16176" name="WordArt 816">
              <a:extLst>
                <a:ext uri="{FF2B5EF4-FFF2-40B4-BE49-F238E27FC236}">
                  <a16:creationId xmlns:a16="http://schemas.microsoft.com/office/drawing/2014/main" id="{08C08D69-05CE-4BAB-85F8-E6EFA250EF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  <p:sp>
          <p:nvSpPr>
            <p:cNvPr id="16177" name="WordArt 817">
              <a:extLst>
                <a:ext uri="{FF2B5EF4-FFF2-40B4-BE49-F238E27FC236}">
                  <a16:creationId xmlns:a16="http://schemas.microsoft.com/office/drawing/2014/main" id="{E0ECA699-343B-40EA-8D4C-5BEC27699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</p:grpSp>
      <p:grpSp>
        <p:nvGrpSpPr>
          <p:cNvPr id="16178" name="Group 818">
            <a:extLst>
              <a:ext uri="{FF2B5EF4-FFF2-40B4-BE49-F238E27FC236}">
                <a16:creationId xmlns:a16="http://schemas.microsoft.com/office/drawing/2014/main" id="{B75FE675-6CE5-4E63-96AD-3327E0E89401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11576050"/>
            <a:ext cx="396875" cy="133350"/>
            <a:chOff x="1357" y="3891"/>
            <a:chExt cx="250" cy="84"/>
          </a:xfrm>
        </p:grpSpPr>
        <p:sp>
          <p:nvSpPr>
            <p:cNvPr id="16179" name="WordArt 819">
              <a:extLst>
                <a:ext uri="{FF2B5EF4-FFF2-40B4-BE49-F238E27FC236}">
                  <a16:creationId xmlns:a16="http://schemas.microsoft.com/office/drawing/2014/main" id="{514746EF-C866-45A4-A4FB-D7A294EC4C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  <p:sp>
          <p:nvSpPr>
            <p:cNvPr id="16180" name="WordArt 820">
              <a:extLst>
                <a:ext uri="{FF2B5EF4-FFF2-40B4-BE49-F238E27FC236}">
                  <a16:creationId xmlns:a16="http://schemas.microsoft.com/office/drawing/2014/main" id="{EDC73030-0A5A-4B32-B5B8-D856AE1B9D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</p:grpSp>
      <p:grpSp>
        <p:nvGrpSpPr>
          <p:cNvPr id="16181" name="Group 821">
            <a:extLst>
              <a:ext uri="{FF2B5EF4-FFF2-40B4-BE49-F238E27FC236}">
                <a16:creationId xmlns:a16="http://schemas.microsoft.com/office/drawing/2014/main" id="{00D21B83-BFD2-4970-8B34-0586B59DFDC5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539875"/>
            <a:ext cx="396875" cy="133350"/>
            <a:chOff x="1357" y="4118"/>
            <a:chExt cx="250" cy="84"/>
          </a:xfrm>
        </p:grpSpPr>
        <p:sp>
          <p:nvSpPr>
            <p:cNvPr id="16182" name="WordArt 822">
              <a:extLst>
                <a:ext uri="{FF2B5EF4-FFF2-40B4-BE49-F238E27FC236}">
                  <a16:creationId xmlns:a16="http://schemas.microsoft.com/office/drawing/2014/main" id="{3852DAEA-95BA-4CD9-A7B1-A7D0EF01D3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  <p:sp>
          <p:nvSpPr>
            <p:cNvPr id="16183" name="WordArt 823">
              <a:extLst>
                <a:ext uri="{FF2B5EF4-FFF2-40B4-BE49-F238E27FC236}">
                  <a16:creationId xmlns:a16="http://schemas.microsoft.com/office/drawing/2014/main" id="{EF3B469F-256E-4A8D-840A-8D88048E4A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</p:grpSp>
      <p:grpSp>
        <p:nvGrpSpPr>
          <p:cNvPr id="16184" name="Group 824">
            <a:extLst>
              <a:ext uri="{FF2B5EF4-FFF2-40B4-BE49-F238E27FC236}">
                <a16:creationId xmlns:a16="http://schemas.microsoft.com/office/drawing/2014/main" id="{F0304941-2922-4230-91F1-E2C178851FDC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755900"/>
            <a:ext cx="396875" cy="133350"/>
            <a:chOff x="1357" y="4315"/>
            <a:chExt cx="250" cy="84"/>
          </a:xfrm>
        </p:grpSpPr>
        <p:sp>
          <p:nvSpPr>
            <p:cNvPr id="16185" name="WordArt 825">
              <a:extLst>
                <a:ext uri="{FF2B5EF4-FFF2-40B4-BE49-F238E27FC236}">
                  <a16:creationId xmlns:a16="http://schemas.microsoft.com/office/drawing/2014/main" id="{6A558AF7-3F7D-4CC1-B024-D533C9F969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  <p:sp>
          <p:nvSpPr>
            <p:cNvPr id="16186" name="WordArt 826">
              <a:extLst>
                <a:ext uri="{FF2B5EF4-FFF2-40B4-BE49-F238E27FC236}">
                  <a16:creationId xmlns:a16="http://schemas.microsoft.com/office/drawing/2014/main" id="{092EB4CF-9B8D-424C-B824-AB97321A90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</p:grpSp>
      <p:grpSp>
        <p:nvGrpSpPr>
          <p:cNvPr id="16187" name="Group 827">
            <a:extLst>
              <a:ext uri="{FF2B5EF4-FFF2-40B4-BE49-F238E27FC236}">
                <a16:creationId xmlns:a16="http://schemas.microsoft.com/office/drawing/2014/main" id="{9E2791A6-99F0-455D-800B-3AC239E808A0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855788"/>
            <a:ext cx="396875" cy="133350"/>
            <a:chOff x="1357" y="4542"/>
            <a:chExt cx="250" cy="84"/>
          </a:xfrm>
        </p:grpSpPr>
        <p:sp>
          <p:nvSpPr>
            <p:cNvPr id="16188" name="WordArt 828">
              <a:extLst>
                <a:ext uri="{FF2B5EF4-FFF2-40B4-BE49-F238E27FC236}">
                  <a16:creationId xmlns:a16="http://schemas.microsoft.com/office/drawing/2014/main" id="{B79CCF31-E634-4F9E-B30E-205B581790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5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  <p:sp>
          <p:nvSpPr>
            <p:cNvPr id="16189" name="WordArt 829">
              <a:extLst>
                <a:ext uri="{FF2B5EF4-FFF2-40B4-BE49-F238E27FC236}">
                  <a16:creationId xmlns:a16="http://schemas.microsoft.com/office/drawing/2014/main" id="{5FFABD5E-3608-46BA-B6C3-784909108A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5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35" name="Group 351">
            <a:extLst>
              <a:ext uri="{FF2B5EF4-FFF2-40B4-BE49-F238E27FC236}">
                <a16:creationId xmlns:a16="http://schemas.microsoft.com/office/drawing/2014/main" id="{773AA1CE-8D7D-460E-92A6-9B5B61E175B1}"/>
              </a:ext>
            </a:extLst>
          </p:cNvPr>
          <p:cNvGrpSpPr>
            <a:grpSpLocks/>
          </p:cNvGrpSpPr>
          <p:nvPr/>
        </p:nvGrpSpPr>
        <p:grpSpPr bwMode="auto">
          <a:xfrm>
            <a:off x="749300" y="100013"/>
            <a:ext cx="7831138" cy="12511087"/>
            <a:chOff x="472" y="63"/>
            <a:chExt cx="4933" cy="7881"/>
          </a:xfrm>
        </p:grpSpPr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4A5B4A1D-F291-431B-97F6-8F5E417F7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2898"/>
              <a:ext cx="1985" cy="1588"/>
            </a:xfrm>
            <a:custGeom>
              <a:avLst/>
              <a:gdLst>
                <a:gd name="T0" fmla="*/ 454 w 1985"/>
                <a:gd name="T1" fmla="*/ 1531 h 1588"/>
                <a:gd name="T2" fmla="*/ 567 w 1985"/>
                <a:gd name="T3" fmla="*/ 1588 h 1588"/>
                <a:gd name="T4" fmla="*/ 624 w 1985"/>
                <a:gd name="T5" fmla="*/ 1474 h 1588"/>
                <a:gd name="T6" fmla="*/ 681 w 1985"/>
                <a:gd name="T7" fmla="*/ 1304 h 1588"/>
                <a:gd name="T8" fmla="*/ 737 w 1985"/>
                <a:gd name="T9" fmla="*/ 1247 h 1588"/>
                <a:gd name="T10" fmla="*/ 794 w 1985"/>
                <a:gd name="T11" fmla="*/ 1191 h 1588"/>
                <a:gd name="T12" fmla="*/ 851 w 1985"/>
                <a:gd name="T13" fmla="*/ 1077 h 1588"/>
                <a:gd name="T14" fmla="*/ 907 w 1985"/>
                <a:gd name="T15" fmla="*/ 1021 h 1588"/>
                <a:gd name="T16" fmla="*/ 964 w 1985"/>
                <a:gd name="T17" fmla="*/ 964 h 1588"/>
                <a:gd name="T18" fmla="*/ 1021 w 1985"/>
                <a:gd name="T19" fmla="*/ 907 h 1588"/>
                <a:gd name="T20" fmla="*/ 1078 w 1985"/>
                <a:gd name="T21" fmla="*/ 850 h 1588"/>
                <a:gd name="T22" fmla="*/ 1191 w 1985"/>
                <a:gd name="T23" fmla="*/ 794 h 1588"/>
                <a:gd name="T24" fmla="*/ 1248 w 1985"/>
                <a:gd name="T25" fmla="*/ 1021 h 1588"/>
                <a:gd name="T26" fmla="*/ 1304 w 1985"/>
                <a:gd name="T27" fmla="*/ 907 h 1588"/>
                <a:gd name="T28" fmla="*/ 1361 w 1985"/>
                <a:gd name="T29" fmla="*/ 964 h 1588"/>
                <a:gd name="T30" fmla="*/ 1418 w 1985"/>
                <a:gd name="T31" fmla="*/ 907 h 1588"/>
                <a:gd name="T32" fmla="*/ 1701 w 1985"/>
                <a:gd name="T33" fmla="*/ 964 h 1588"/>
                <a:gd name="T34" fmla="*/ 1985 w 1985"/>
                <a:gd name="T35" fmla="*/ 907 h 1588"/>
                <a:gd name="T36" fmla="*/ 1928 w 1985"/>
                <a:gd name="T37" fmla="*/ 680 h 1588"/>
                <a:gd name="T38" fmla="*/ 1871 w 1985"/>
                <a:gd name="T39" fmla="*/ 567 h 1588"/>
                <a:gd name="T40" fmla="*/ 1815 w 1985"/>
                <a:gd name="T41" fmla="*/ 510 h 1588"/>
                <a:gd name="T42" fmla="*/ 1474 w 1985"/>
                <a:gd name="T43" fmla="*/ 0 h 1588"/>
                <a:gd name="T44" fmla="*/ 1418 w 1985"/>
                <a:gd name="T45" fmla="*/ 57 h 1588"/>
                <a:gd name="T46" fmla="*/ 1361 w 1985"/>
                <a:gd name="T47" fmla="*/ 170 h 1588"/>
                <a:gd name="T48" fmla="*/ 1474 w 1985"/>
                <a:gd name="T49" fmla="*/ 227 h 1588"/>
                <a:gd name="T50" fmla="*/ 1361 w 1985"/>
                <a:gd name="T51" fmla="*/ 340 h 1588"/>
                <a:gd name="T52" fmla="*/ 1304 w 1985"/>
                <a:gd name="T53" fmla="*/ 454 h 1588"/>
                <a:gd name="T54" fmla="*/ 1248 w 1985"/>
                <a:gd name="T55" fmla="*/ 510 h 1588"/>
                <a:gd name="T56" fmla="*/ 851 w 1985"/>
                <a:gd name="T57" fmla="*/ 567 h 1588"/>
                <a:gd name="T58" fmla="*/ 567 w 1985"/>
                <a:gd name="T59" fmla="*/ 397 h 1588"/>
                <a:gd name="T60" fmla="*/ 624 w 1985"/>
                <a:gd name="T61" fmla="*/ 283 h 1588"/>
                <a:gd name="T62" fmla="*/ 567 w 1985"/>
                <a:gd name="T63" fmla="*/ 113 h 1588"/>
                <a:gd name="T64" fmla="*/ 454 w 1985"/>
                <a:gd name="T65" fmla="*/ 57 h 1588"/>
                <a:gd name="T66" fmla="*/ 340 w 1985"/>
                <a:gd name="T67" fmla="*/ 170 h 1588"/>
                <a:gd name="T68" fmla="*/ 284 w 1985"/>
                <a:gd name="T69" fmla="*/ 397 h 1588"/>
                <a:gd name="T70" fmla="*/ 227 w 1985"/>
                <a:gd name="T71" fmla="*/ 454 h 1588"/>
                <a:gd name="T72" fmla="*/ 170 w 1985"/>
                <a:gd name="T73" fmla="*/ 510 h 1588"/>
                <a:gd name="T74" fmla="*/ 114 w 1985"/>
                <a:gd name="T75" fmla="*/ 567 h 1588"/>
                <a:gd name="T76" fmla="*/ 57 w 1985"/>
                <a:gd name="T77" fmla="*/ 624 h 1588"/>
                <a:gd name="T78" fmla="*/ 114 w 1985"/>
                <a:gd name="T79" fmla="*/ 794 h 1588"/>
                <a:gd name="T80" fmla="*/ 57 w 1985"/>
                <a:gd name="T81" fmla="*/ 907 h 1588"/>
                <a:gd name="T82" fmla="*/ 0 w 1985"/>
                <a:gd name="T83" fmla="*/ 1021 h 1588"/>
                <a:gd name="T84" fmla="*/ 57 w 1985"/>
                <a:gd name="T85" fmla="*/ 1191 h 1588"/>
                <a:gd name="T86" fmla="*/ 114 w 1985"/>
                <a:gd name="T87" fmla="*/ 1247 h 1588"/>
                <a:gd name="T88" fmla="*/ 227 w 1985"/>
                <a:gd name="T89" fmla="*/ 1304 h 1588"/>
                <a:gd name="T90" fmla="*/ 170 w 1985"/>
                <a:gd name="T91" fmla="*/ 1361 h 1588"/>
                <a:gd name="T92" fmla="*/ 114 w 1985"/>
                <a:gd name="T93" fmla="*/ 141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588">
                  <a:moveTo>
                    <a:pt x="114" y="1531"/>
                  </a:moveTo>
                  <a:lnTo>
                    <a:pt x="454" y="1531"/>
                  </a:lnTo>
                  <a:lnTo>
                    <a:pt x="454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1077"/>
                  </a:lnTo>
                  <a:lnTo>
                    <a:pt x="851" y="1077"/>
                  </a:lnTo>
                  <a:lnTo>
                    <a:pt x="851" y="1021"/>
                  </a:lnTo>
                  <a:lnTo>
                    <a:pt x="907" y="1021"/>
                  </a:lnTo>
                  <a:lnTo>
                    <a:pt x="907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850"/>
                  </a:lnTo>
                  <a:lnTo>
                    <a:pt x="1078" y="850"/>
                  </a:lnTo>
                  <a:lnTo>
                    <a:pt x="1078" y="794"/>
                  </a:lnTo>
                  <a:lnTo>
                    <a:pt x="1191" y="79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985" y="907"/>
                  </a:lnTo>
                  <a:lnTo>
                    <a:pt x="1985" y="680"/>
                  </a:lnTo>
                  <a:lnTo>
                    <a:pt x="1928" y="680"/>
                  </a:lnTo>
                  <a:lnTo>
                    <a:pt x="1928" y="567"/>
                  </a:lnTo>
                  <a:lnTo>
                    <a:pt x="1871" y="567"/>
                  </a:lnTo>
                  <a:lnTo>
                    <a:pt x="1871" y="510"/>
                  </a:lnTo>
                  <a:lnTo>
                    <a:pt x="1815" y="510"/>
                  </a:lnTo>
                  <a:lnTo>
                    <a:pt x="1815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8" y="57"/>
                  </a:lnTo>
                  <a:lnTo>
                    <a:pt x="1418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474" y="227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851" y="567"/>
                  </a:lnTo>
                  <a:lnTo>
                    <a:pt x="851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114" y="1418"/>
                  </a:lnTo>
                  <a:lnTo>
                    <a:pt x="114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B92281E4-71F8-4F2E-B170-3F3FE779E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671"/>
              <a:ext cx="1020" cy="794"/>
            </a:xfrm>
            <a:custGeom>
              <a:avLst/>
              <a:gdLst>
                <a:gd name="T0" fmla="*/ 1020 w 1020"/>
                <a:gd name="T1" fmla="*/ 227 h 794"/>
                <a:gd name="T2" fmla="*/ 1020 w 1020"/>
                <a:gd name="T3" fmla="*/ 170 h 794"/>
                <a:gd name="T4" fmla="*/ 963 w 1020"/>
                <a:gd name="T5" fmla="*/ 170 h 794"/>
                <a:gd name="T6" fmla="*/ 963 w 1020"/>
                <a:gd name="T7" fmla="*/ 114 h 794"/>
                <a:gd name="T8" fmla="*/ 907 w 1020"/>
                <a:gd name="T9" fmla="*/ 114 h 794"/>
                <a:gd name="T10" fmla="*/ 907 w 1020"/>
                <a:gd name="T11" fmla="*/ 170 h 794"/>
                <a:gd name="T12" fmla="*/ 737 w 1020"/>
                <a:gd name="T13" fmla="*/ 170 h 794"/>
                <a:gd name="T14" fmla="*/ 737 w 1020"/>
                <a:gd name="T15" fmla="*/ 227 h 794"/>
                <a:gd name="T16" fmla="*/ 623 w 1020"/>
                <a:gd name="T17" fmla="*/ 227 h 794"/>
                <a:gd name="T18" fmla="*/ 623 w 1020"/>
                <a:gd name="T19" fmla="*/ 170 h 794"/>
                <a:gd name="T20" fmla="*/ 453 w 1020"/>
                <a:gd name="T21" fmla="*/ 170 h 794"/>
                <a:gd name="T22" fmla="*/ 453 w 1020"/>
                <a:gd name="T23" fmla="*/ 114 h 794"/>
                <a:gd name="T24" fmla="*/ 340 w 1020"/>
                <a:gd name="T25" fmla="*/ 114 h 794"/>
                <a:gd name="T26" fmla="*/ 340 w 1020"/>
                <a:gd name="T27" fmla="*/ 170 h 794"/>
                <a:gd name="T28" fmla="*/ 226 w 1020"/>
                <a:gd name="T29" fmla="*/ 170 h 794"/>
                <a:gd name="T30" fmla="*/ 226 w 1020"/>
                <a:gd name="T31" fmla="*/ 57 h 794"/>
                <a:gd name="T32" fmla="*/ 170 w 1020"/>
                <a:gd name="T33" fmla="*/ 57 h 794"/>
                <a:gd name="T34" fmla="*/ 170 w 1020"/>
                <a:gd name="T35" fmla="*/ 0 h 794"/>
                <a:gd name="T36" fmla="*/ 56 w 1020"/>
                <a:gd name="T37" fmla="*/ 0 h 794"/>
                <a:gd name="T38" fmla="*/ 56 w 1020"/>
                <a:gd name="T39" fmla="*/ 170 h 794"/>
                <a:gd name="T40" fmla="*/ 0 w 1020"/>
                <a:gd name="T41" fmla="*/ 170 h 794"/>
                <a:gd name="T42" fmla="*/ 0 w 1020"/>
                <a:gd name="T43" fmla="*/ 284 h 794"/>
                <a:gd name="T44" fmla="*/ 56 w 1020"/>
                <a:gd name="T45" fmla="*/ 284 h 794"/>
                <a:gd name="T46" fmla="*/ 56 w 1020"/>
                <a:gd name="T47" fmla="*/ 340 h 794"/>
                <a:gd name="T48" fmla="*/ 113 w 1020"/>
                <a:gd name="T49" fmla="*/ 340 h 794"/>
                <a:gd name="T50" fmla="*/ 113 w 1020"/>
                <a:gd name="T51" fmla="*/ 510 h 794"/>
                <a:gd name="T52" fmla="*/ 56 w 1020"/>
                <a:gd name="T53" fmla="*/ 510 h 794"/>
                <a:gd name="T54" fmla="*/ 56 w 1020"/>
                <a:gd name="T55" fmla="*/ 624 h 794"/>
                <a:gd name="T56" fmla="*/ 340 w 1020"/>
                <a:gd name="T57" fmla="*/ 624 h 794"/>
                <a:gd name="T58" fmla="*/ 340 w 1020"/>
                <a:gd name="T59" fmla="*/ 794 h 794"/>
                <a:gd name="T60" fmla="*/ 737 w 1020"/>
                <a:gd name="T61" fmla="*/ 794 h 794"/>
                <a:gd name="T62" fmla="*/ 737 w 1020"/>
                <a:gd name="T63" fmla="*/ 737 h 794"/>
                <a:gd name="T64" fmla="*/ 793 w 1020"/>
                <a:gd name="T65" fmla="*/ 737 h 794"/>
                <a:gd name="T66" fmla="*/ 793 w 1020"/>
                <a:gd name="T67" fmla="*/ 681 h 794"/>
                <a:gd name="T68" fmla="*/ 850 w 1020"/>
                <a:gd name="T69" fmla="*/ 681 h 794"/>
                <a:gd name="T70" fmla="*/ 850 w 1020"/>
                <a:gd name="T71" fmla="*/ 567 h 794"/>
                <a:gd name="T72" fmla="*/ 963 w 1020"/>
                <a:gd name="T73" fmla="*/ 567 h 794"/>
                <a:gd name="T74" fmla="*/ 963 w 1020"/>
                <a:gd name="T75" fmla="*/ 454 h 794"/>
                <a:gd name="T76" fmla="*/ 850 w 1020"/>
                <a:gd name="T77" fmla="*/ 454 h 794"/>
                <a:gd name="T78" fmla="*/ 850 w 1020"/>
                <a:gd name="T79" fmla="*/ 397 h 794"/>
                <a:gd name="T80" fmla="*/ 907 w 1020"/>
                <a:gd name="T81" fmla="*/ 397 h 794"/>
                <a:gd name="T82" fmla="*/ 907 w 1020"/>
                <a:gd name="T83" fmla="*/ 284 h 794"/>
                <a:gd name="T84" fmla="*/ 963 w 1020"/>
                <a:gd name="T85" fmla="*/ 284 h 794"/>
                <a:gd name="T86" fmla="*/ 963 w 1020"/>
                <a:gd name="T87" fmla="*/ 227 h 794"/>
                <a:gd name="T88" fmla="*/ 1020 w 1020"/>
                <a:gd name="T8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794">
                  <a:moveTo>
                    <a:pt x="1020" y="227"/>
                  </a:moveTo>
                  <a:lnTo>
                    <a:pt x="1020" y="170"/>
                  </a:lnTo>
                  <a:lnTo>
                    <a:pt x="963" y="170"/>
                  </a:lnTo>
                  <a:lnTo>
                    <a:pt x="96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81"/>
                  </a:lnTo>
                  <a:lnTo>
                    <a:pt x="850" y="681"/>
                  </a:lnTo>
                  <a:lnTo>
                    <a:pt x="850" y="567"/>
                  </a:lnTo>
                  <a:lnTo>
                    <a:pt x="963" y="567"/>
                  </a:lnTo>
                  <a:lnTo>
                    <a:pt x="963" y="454"/>
                  </a:lnTo>
                  <a:lnTo>
                    <a:pt x="850" y="45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284"/>
                  </a:lnTo>
                  <a:lnTo>
                    <a:pt x="963" y="284"/>
                  </a:lnTo>
                  <a:lnTo>
                    <a:pt x="963" y="227"/>
                  </a:lnTo>
                  <a:lnTo>
                    <a:pt x="102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6F0F7362-AE8B-402C-85BF-6557D97F4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397" cy="283"/>
            </a:xfrm>
            <a:custGeom>
              <a:avLst/>
              <a:gdLst>
                <a:gd name="T0" fmla="*/ 397 w 397"/>
                <a:gd name="T1" fmla="*/ 283 h 283"/>
                <a:gd name="T2" fmla="*/ 397 w 397"/>
                <a:gd name="T3" fmla="*/ 113 h 283"/>
                <a:gd name="T4" fmla="*/ 341 w 397"/>
                <a:gd name="T5" fmla="*/ 113 h 283"/>
                <a:gd name="T6" fmla="*/ 341 w 397"/>
                <a:gd name="T7" fmla="*/ 56 h 283"/>
                <a:gd name="T8" fmla="*/ 284 w 397"/>
                <a:gd name="T9" fmla="*/ 56 h 283"/>
                <a:gd name="T10" fmla="*/ 284 w 397"/>
                <a:gd name="T11" fmla="*/ 0 h 283"/>
                <a:gd name="T12" fmla="*/ 170 w 397"/>
                <a:gd name="T13" fmla="*/ 0 h 283"/>
                <a:gd name="T14" fmla="*/ 170 w 397"/>
                <a:gd name="T15" fmla="*/ 113 h 283"/>
                <a:gd name="T16" fmla="*/ 114 w 397"/>
                <a:gd name="T17" fmla="*/ 113 h 283"/>
                <a:gd name="T18" fmla="*/ 114 w 397"/>
                <a:gd name="T19" fmla="*/ 170 h 283"/>
                <a:gd name="T20" fmla="*/ 0 w 397"/>
                <a:gd name="T21" fmla="*/ 170 h 283"/>
                <a:gd name="T22" fmla="*/ 0 w 397"/>
                <a:gd name="T23" fmla="*/ 283 h 283"/>
                <a:gd name="T24" fmla="*/ 114 w 397"/>
                <a:gd name="T25" fmla="*/ 283 h 283"/>
                <a:gd name="T26" fmla="*/ 114 w 397"/>
                <a:gd name="T27" fmla="*/ 227 h 283"/>
                <a:gd name="T28" fmla="*/ 227 w 397"/>
                <a:gd name="T29" fmla="*/ 227 h 283"/>
                <a:gd name="T30" fmla="*/ 227 w 397"/>
                <a:gd name="T31" fmla="*/ 283 h 283"/>
                <a:gd name="T32" fmla="*/ 397 w 397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283"/>
                  </a:moveTo>
                  <a:lnTo>
                    <a:pt x="397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9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8303B6E0-A84E-44CC-9C28-FD135B298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444"/>
              <a:ext cx="283" cy="454"/>
            </a:xfrm>
            <a:custGeom>
              <a:avLst/>
              <a:gdLst>
                <a:gd name="T0" fmla="*/ 56 w 283"/>
                <a:gd name="T1" fmla="*/ 454 h 454"/>
                <a:gd name="T2" fmla="*/ 56 w 283"/>
                <a:gd name="T3" fmla="*/ 227 h 454"/>
                <a:gd name="T4" fmla="*/ 0 w 283"/>
                <a:gd name="T5" fmla="*/ 227 h 454"/>
                <a:gd name="T6" fmla="*/ 0 w 283"/>
                <a:gd name="T7" fmla="*/ 170 h 454"/>
                <a:gd name="T8" fmla="*/ 113 w 283"/>
                <a:gd name="T9" fmla="*/ 170 h 454"/>
                <a:gd name="T10" fmla="*/ 113 w 283"/>
                <a:gd name="T11" fmla="*/ 0 h 454"/>
                <a:gd name="T12" fmla="*/ 226 w 283"/>
                <a:gd name="T13" fmla="*/ 0 h 454"/>
                <a:gd name="T14" fmla="*/ 226 w 283"/>
                <a:gd name="T15" fmla="*/ 57 h 454"/>
                <a:gd name="T16" fmla="*/ 283 w 283"/>
                <a:gd name="T17" fmla="*/ 57 h 454"/>
                <a:gd name="T18" fmla="*/ 283 w 283"/>
                <a:gd name="T19" fmla="*/ 114 h 454"/>
                <a:gd name="T20" fmla="*/ 226 w 283"/>
                <a:gd name="T21" fmla="*/ 114 h 454"/>
                <a:gd name="T22" fmla="*/ 226 w 283"/>
                <a:gd name="T23" fmla="*/ 170 h 454"/>
                <a:gd name="T24" fmla="*/ 170 w 283"/>
                <a:gd name="T25" fmla="*/ 170 h 454"/>
                <a:gd name="T26" fmla="*/ 170 w 283"/>
                <a:gd name="T27" fmla="*/ 284 h 454"/>
                <a:gd name="T28" fmla="*/ 226 w 283"/>
                <a:gd name="T29" fmla="*/ 284 h 454"/>
                <a:gd name="T30" fmla="*/ 226 w 283"/>
                <a:gd name="T31" fmla="*/ 397 h 454"/>
                <a:gd name="T32" fmla="*/ 170 w 283"/>
                <a:gd name="T33" fmla="*/ 397 h 454"/>
                <a:gd name="T34" fmla="*/ 170 w 283"/>
                <a:gd name="T35" fmla="*/ 454 h 454"/>
                <a:gd name="T36" fmla="*/ 56 w 283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454">
                  <a:moveTo>
                    <a:pt x="56" y="454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0191A05C-BBB1-4767-93BA-5DC4CB39A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2501"/>
              <a:ext cx="170" cy="340"/>
            </a:xfrm>
            <a:custGeom>
              <a:avLst/>
              <a:gdLst>
                <a:gd name="T0" fmla="*/ 170 w 170"/>
                <a:gd name="T1" fmla="*/ 284 h 340"/>
                <a:gd name="T2" fmla="*/ 170 w 170"/>
                <a:gd name="T3" fmla="*/ 0 h 340"/>
                <a:gd name="T4" fmla="*/ 113 w 170"/>
                <a:gd name="T5" fmla="*/ 0 h 340"/>
                <a:gd name="T6" fmla="*/ 113 w 170"/>
                <a:gd name="T7" fmla="*/ 57 h 340"/>
                <a:gd name="T8" fmla="*/ 56 w 170"/>
                <a:gd name="T9" fmla="*/ 57 h 340"/>
                <a:gd name="T10" fmla="*/ 56 w 170"/>
                <a:gd name="T11" fmla="*/ 113 h 340"/>
                <a:gd name="T12" fmla="*/ 0 w 170"/>
                <a:gd name="T13" fmla="*/ 113 h 340"/>
                <a:gd name="T14" fmla="*/ 0 w 170"/>
                <a:gd name="T15" fmla="*/ 227 h 340"/>
                <a:gd name="T16" fmla="*/ 56 w 170"/>
                <a:gd name="T17" fmla="*/ 227 h 340"/>
                <a:gd name="T18" fmla="*/ 56 w 170"/>
                <a:gd name="T19" fmla="*/ 340 h 340"/>
                <a:gd name="T20" fmla="*/ 170 w 170"/>
                <a:gd name="T21" fmla="*/ 340 h 340"/>
                <a:gd name="T22" fmla="*/ 170 w 170"/>
                <a:gd name="T23" fmla="*/ 28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340">
                  <a:moveTo>
                    <a:pt x="170" y="284"/>
                  </a:move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1A43E029-862C-4A45-9482-802CCD1E6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501"/>
              <a:ext cx="567" cy="397"/>
            </a:xfrm>
            <a:custGeom>
              <a:avLst/>
              <a:gdLst>
                <a:gd name="T0" fmla="*/ 0 w 567"/>
                <a:gd name="T1" fmla="*/ 0 h 397"/>
                <a:gd name="T2" fmla="*/ 170 w 567"/>
                <a:gd name="T3" fmla="*/ 0 h 397"/>
                <a:gd name="T4" fmla="*/ 170 w 567"/>
                <a:gd name="T5" fmla="*/ 170 h 397"/>
                <a:gd name="T6" fmla="*/ 340 w 567"/>
                <a:gd name="T7" fmla="*/ 170 h 397"/>
                <a:gd name="T8" fmla="*/ 340 w 567"/>
                <a:gd name="T9" fmla="*/ 0 h 397"/>
                <a:gd name="T10" fmla="*/ 510 w 567"/>
                <a:gd name="T11" fmla="*/ 0 h 397"/>
                <a:gd name="T12" fmla="*/ 510 w 567"/>
                <a:gd name="T13" fmla="*/ 57 h 397"/>
                <a:gd name="T14" fmla="*/ 567 w 567"/>
                <a:gd name="T15" fmla="*/ 57 h 397"/>
                <a:gd name="T16" fmla="*/ 567 w 567"/>
                <a:gd name="T17" fmla="*/ 170 h 397"/>
                <a:gd name="T18" fmla="*/ 510 w 567"/>
                <a:gd name="T19" fmla="*/ 170 h 397"/>
                <a:gd name="T20" fmla="*/ 510 w 567"/>
                <a:gd name="T21" fmla="*/ 284 h 397"/>
                <a:gd name="T22" fmla="*/ 397 w 567"/>
                <a:gd name="T23" fmla="*/ 284 h 397"/>
                <a:gd name="T24" fmla="*/ 397 w 567"/>
                <a:gd name="T25" fmla="*/ 397 h 397"/>
                <a:gd name="T26" fmla="*/ 113 w 567"/>
                <a:gd name="T27" fmla="*/ 397 h 397"/>
                <a:gd name="T28" fmla="*/ 113 w 567"/>
                <a:gd name="T29" fmla="*/ 340 h 397"/>
                <a:gd name="T30" fmla="*/ 56 w 567"/>
                <a:gd name="T31" fmla="*/ 340 h 397"/>
                <a:gd name="T32" fmla="*/ 56 w 567"/>
                <a:gd name="T33" fmla="*/ 284 h 397"/>
                <a:gd name="T34" fmla="*/ 0 w 567"/>
                <a:gd name="T35" fmla="*/ 284 h 397"/>
                <a:gd name="T36" fmla="*/ 0 w 567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0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860C5528-7ADB-44DA-A72D-4A9977729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2785"/>
              <a:ext cx="283" cy="396"/>
            </a:xfrm>
            <a:custGeom>
              <a:avLst/>
              <a:gdLst>
                <a:gd name="T0" fmla="*/ 227 w 283"/>
                <a:gd name="T1" fmla="*/ 0 h 396"/>
                <a:gd name="T2" fmla="*/ 0 w 283"/>
                <a:gd name="T3" fmla="*/ 0 h 396"/>
                <a:gd name="T4" fmla="*/ 0 w 283"/>
                <a:gd name="T5" fmla="*/ 396 h 396"/>
                <a:gd name="T6" fmla="*/ 56 w 283"/>
                <a:gd name="T7" fmla="*/ 396 h 396"/>
                <a:gd name="T8" fmla="*/ 56 w 283"/>
                <a:gd name="T9" fmla="*/ 340 h 396"/>
                <a:gd name="T10" fmla="*/ 113 w 283"/>
                <a:gd name="T11" fmla="*/ 340 h 396"/>
                <a:gd name="T12" fmla="*/ 113 w 283"/>
                <a:gd name="T13" fmla="*/ 283 h 396"/>
                <a:gd name="T14" fmla="*/ 170 w 283"/>
                <a:gd name="T15" fmla="*/ 283 h 396"/>
                <a:gd name="T16" fmla="*/ 170 w 283"/>
                <a:gd name="T17" fmla="*/ 226 h 396"/>
                <a:gd name="T18" fmla="*/ 227 w 283"/>
                <a:gd name="T19" fmla="*/ 226 h 396"/>
                <a:gd name="T20" fmla="*/ 227 w 283"/>
                <a:gd name="T21" fmla="*/ 170 h 396"/>
                <a:gd name="T22" fmla="*/ 283 w 283"/>
                <a:gd name="T23" fmla="*/ 170 h 396"/>
                <a:gd name="T24" fmla="*/ 283 w 283"/>
                <a:gd name="T25" fmla="*/ 0 h 396"/>
                <a:gd name="T26" fmla="*/ 227 w 283"/>
                <a:gd name="T2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96">
                  <a:moveTo>
                    <a:pt x="227" y="0"/>
                  </a:moveTo>
                  <a:lnTo>
                    <a:pt x="0" y="0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A0D47C0C-A5C9-4046-BDA6-6FBCD6564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388"/>
              <a:ext cx="397" cy="340"/>
            </a:xfrm>
            <a:custGeom>
              <a:avLst/>
              <a:gdLst>
                <a:gd name="T0" fmla="*/ 0 w 397"/>
                <a:gd name="T1" fmla="*/ 283 h 340"/>
                <a:gd name="T2" fmla="*/ 113 w 397"/>
                <a:gd name="T3" fmla="*/ 283 h 340"/>
                <a:gd name="T4" fmla="*/ 113 w 397"/>
                <a:gd name="T5" fmla="*/ 340 h 340"/>
                <a:gd name="T6" fmla="*/ 227 w 397"/>
                <a:gd name="T7" fmla="*/ 340 h 340"/>
                <a:gd name="T8" fmla="*/ 227 w 397"/>
                <a:gd name="T9" fmla="*/ 283 h 340"/>
                <a:gd name="T10" fmla="*/ 397 w 397"/>
                <a:gd name="T11" fmla="*/ 283 h 340"/>
                <a:gd name="T12" fmla="*/ 397 w 397"/>
                <a:gd name="T13" fmla="*/ 113 h 340"/>
                <a:gd name="T14" fmla="*/ 340 w 397"/>
                <a:gd name="T15" fmla="*/ 113 h 340"/>
                <a:gd name="T16" fmla="*/ 340 w 397"/>
                <a:gd name="T17" fmla="*/ 0 h 340"/>
                <a:gd name="T18" fmla="*/ 170 w 397"/>
                <a:gd name="T19" fmla="*/ 0 h 340"/>
                <a:gd name="T20" fmla="*/ 170 w 397"/>
                <a:gd name="T21" fmla="*/ 56 h 340"/>
                <a:gd name="T22" fmla="*/ 113 w 397"/>
                <a:gd name="T23" fmla="*/ 56 h 340"/>
                <a:gd name="T24" fmla="*/ 113 w 397"/>
                <a:gd name="T25" fmla="*/ 113 h 340"/>
                <a:gd name="T26" fmla="*/ 170 w 397"/>
                <a:gd name="T27" fmla="*/ 113 h 340"/>
                <a:gd name="T28" fmla="*/ 170 w 397"/>
                <a:gd name="T29" fmla="*/ 170 h 340"/>
                <a:gd name="T30" fmla="*/ 57 w 397"/>
                <a:gd name="T31" fmla="*/ 170 h 340"/>
                <a:gd name="T32" fmla="*/ 57 w 397"/>
                <a:gd name="T33" fmla="*/ 226 h 340"/>
                <a:gd name="T34" fmla="*/ 0 w 397"/>
                <a:gd name="T35" fmla="*/ 226 h 340"/>
                <a:gd name="T36" fmla="*/ 0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283"/>
                  </a:moveTo>
                  <a:lnTo>
                    <a:pt x="113" y="28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CC5DE86A-664D-4AAA-A8DB-505EAE8E5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388"/>
              <a:ext cx="340" cy="283"/>
            </a:xfrm>
            <a:custGeom>
              <a:avLst/>
              <a:gdLst>
                <a:gd name="T0" fmla="*/ 227 w 340"/>
                <a:gd name="T1" fmla="*/ 283 h 283"/>
                <a:gd name="T2" fmla="*/ 227 w 340"/>
                <a:gd name="T3" fmla="*/ 113 h 283"/>
                <a:gd name="T4" fmla="*/ 340 w 340"/>
                <a:gd name="T5" fmla="*/ 113 h 283"/>
                <a:gd name="T6" fmla="*/ 340 w 340"/>
                <a:gd name="T7" fmla="*/ 56 h 283"/>
                <a:gd name="T8" fmla="*/ 284 w 340"/>
                <a:gd name="T9" fmla="*/ 56 h 283"/>
                <a:gd name="T10" fmla="*/ 284 w 340"/>
                <a:gd name="T11" fmla="*/ 0 h 283"/>
                <a:gd name="T12" fmla="*/ 114 w 340"/>
                <a:gd name="T13" fmla="*/ 0 h 283"/>
                <a:gd name="T14" fmla="*/ 114 w 340"/>
                <a:gd name="T15" fmla="*/ 56 h 283"/>
                <a:gd name="T16" fmla="*/ 0 w 340"/>
                <a:gd name="T17" fmla="*/ 56 h 283"/>
                <a:gd name="T18" fmla="*/ 0 w 340"/>
                <a:gd name="T19" fmla="*/ 113 h 283"/>
                <a:gd name="T20" fmla="*/ 57 w 340"/>
                <a:gd name="T21" fmla="*/ 113 h 283"/>
                <a:gd name="T22" fmla="*/ 57 w 340"/>
                <a:gd name="T23" fmla="*/ 283 h 283"/>
                <a:gd name="T24" fmla="*/ 170 w 340"/>
                <a:gd name="T25" fmla="*/ 283 h 283"/>
                <a:gd name="T26" fmla="*/ 227 w 340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83">
                  <a:moveTo>
                    <a:pt x="227" y="283"/>
                  </a:moveTo>
                  <a:lnTo>
                    <a:pt x="22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2E3A4B25-4437-4788-BBB0-59511BE46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104"/>
              <a:ext cx="623" cy="510"/>
            </a:xfrm>
            <a:custGeom>
              <a:avLst/>
              <a:gdLst>
                <a:gd name="T0" fmla="*/ 623 w 623"/>
                <a:gd name="T1" fmla="*/ 284 h 510"/>
                <a:gd name="T2" fmla="*/ 623 w 623"/>
                <a:gd name="T3" fmla="*/ 170 h 510"/>
                <a:gd name="T4" fmla="*/ 567 w 623"/>
                <a:gd name="T5" fmla="*/ 170 h 510"/>
                <a:gd name="T6" fmla="*/ 567 w 623"/>
                <a:gd name="T7" fmla="*/ 57 h 510"/>
                <a:gd name="T8" fmla="*/ 510 w 623"/>
                <a:gd name="T9" fmla="*/ 57 h 510"/>
                <a:gd name="T10" fmla="*/ 510 w 623"/>
                <a:gd name="T11" fmla="*/ 0 h 510"/>
                <a:gd name="T12" fmla="*/ 397 w 623"/>
                <a:gd name="T13" fmla="*/ 0 h 510"/>
                <a:gd name="T14" fmla="*/ 397 w 623"/>
                <a:gd name="T15" fmla="*/ 57 h 510"/>
                <a:gd name="T16" fmla="*/ 56 w 623"/>
                <a:gd name="T17" fmla="*/ 57 h 510"/>
                <a:gd name="T18" fmla="*/ 56 w 623"/>
                <a:gd name="T19" fmla="*/ 227 h 510"/>
                <a:gd name="T20" fmla="*/ 0 w 623"/>
                <a:gd name="T21" fmla="*/ 227 h 510"/>
                <a:gd name="T22" fmla="*/ 0 w 623"/>
                <a:gd name="T23" fmla="*/ 284 h 510"/>
                <a:gd name="T24" fmla="*/ 170 w 623"/>
                <a:gd name="T25" fmla="*/ 284 h 510"/>
                <a:gd name="T26" fmla="*/ 170 w 623"/>
                <a:gd name="T27" fmla="*/ 340 h 510"/>
                <a:gd name="T28" fmla="*/ 226 w 623"/>
                <a:gd name="T29" fmla="*/ 340 h 510"/>
                <a:gd name="T30" fmla="*/ 226 w 623"/>
                <a:gd name="T31" fmla="*/ 397 h 510"/>
                <a:gd name="T32" fmla="*/ 283 w 623"/>
                <a:gd name="T33" fmla="*/ 397 h 510"/>
                <a:gd name="T34" fmla="*/ 283 w 623"/>
                <a:gd name="T35" fmla="*/ 454 h 510"/>
                <a:gd name="T36" fmla="*/ 340 w 623"/>
                <a:gd name="T37" fmla="*/ 454 h 510"/>
                <a:gd name="T38" fmla="*/ 340 w 623"/>
                <a:gd name="T39" fmla="*/ 510 h 510"/>
                <a:gd name="T40" fmla="*/ 397 w 623"/>
                <a:gd name="T41" fmla="*/ 510 h 510"/>
                <a:gd name="T42" fmla="*/ 397 w 623"/>
                <a:gd name="T43" fmla="*/ 454 h 510"/>
                <a:gd name="T44" fmla="*/ 510 w 623"/>
                <a:gd name="T45" fmla="*/ 454 h 510"/>
                <a:gd name="T46" fmla="*/ 510 w 623"/>
                <a:gd name="T47" fmla="*/ 397 h 510"/>
                <a:gd name="T48" fmla="*/ 453 w 623"/>
                <a:gd name="T49" fmla="*/ 397 h 510"/>
                <a:gd name="T50" fmla="*/ 453 w 623"/>
                <a:gd name="T51" fmla="*/ 340 h 510"/>
                <a:gd name="T52" fmla="*/ 510 w 623"/>
                <a:gd name="T53" fmla="*/ 340 h 510"/>
                <a:gd name="T54" fmla="*/ 510 w 623"/>
                <a:gd name="T55" fmla="*/ 284 h 510"/>
                <a:gd name="T56" fmla="*/ 623 w 623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510">
                  <a:moveTo>
                    <a:pt x="623" y="284"/>
                  </a:moveTo>
                  <a:lnTo>
                    <a:pt x="623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623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90C13C22-0E0D-47A5-B81D-B5340B91A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2104"/>
              <a:ext cx="1190" cy="1474"/>
            </a:xfrm>
            <a:custGeom>
              <a:avLst/>
              <a:gdLst>
                <a:gd name="T0" fmla="*/ 170 w 1190"/>
                <a:gd name="T1" fmla="*/ 1418 h 1474"/>
                <a:gd name="T2" fmla="*/ 283 w 1190"/>
                <a:gd name="T3" fmla="*/ 1474 h 1474"/>
                <a:gd name="T4" fmla="*/ 397 w 1190"/>
                <a:gd name="T5" fmla="*/ 1418 h 1474"/>
                <a:gd name="T6" fmla="*/ 567 w 1190"/>
                <a:gd name="T7" fmla="*/ 1191 h 1474"/>
                <a:gd name="T8" fmla="*/ 623 w 1190"/>
                <a:gd name="T9" fmla="*/ 1134 h 1474"/>
                <a:gd name="T10" fmla="*/ 680 w 1190"/>
                <a:gd name="T11" fmla="*/ 1191 h 1474"/>
                <a:gd name="T12" fmla="*/ 737 w 1190"/>
                <a:gd name="T13" fmla="*/ 1021 h 1474"/>
                <a:gd name="T14" fmla="*/ 850 w 1190"/>
                <a:gd name="T15" fmla="*/ 851 h 1474"/>
                <a:gd name="T16" fmla="*/ 794 w 1190"/>
                <a:gd name="T17" fmla="*/ 737 h 1474"/>
                <a:gd name="T18" fmla="*/ 850 w 1190"/>
                <a:gd name="T19" fmla="*/ 681 h 1474"/>
                <a:gd name="T20" fmla="*/ 907 w 1190"/>
                <a:gd name="T21" fmla="*/ 624 h 1474"/>
                <a:gd name="T22" fmla="*/ 964 w 1190"/>
                <a:gd name="T23" fmla="*/ 567 h 1474"/>
                <a:gd name="T24" fmla="*/ 1134 w 1190"/>
                <a:gd name="T25" fmla="*/ 227 h 1474"/>
                <a:gd name="T26" fmla="*/ 1190 w 1190"/>
                <a:gd name="T27" fmla="*/ 57 h 1474"/>
                <a:gd name="T28" fmla="*/ 1077 w 1190"/>
                <a:gd name="T29" fmla="*/ 0 h 1474"/>
                <a:gd name="T30" fmla="*/ 964 w 1190"/>
                <a:gd name="T31" fmla="*/ 57 h 1474"/>
                <a:gd name="T32" fmla="*/ 794 w 1190"/>
                <a:gd name="T33" fmla="*/ 114 h 1474"/>
                <a:gd name="T34" fmla="*/ 680 w 1190"/>
                <a:gd name="T35" fmla="*/ 227 h 1474"/>
                <a:gd name="T36" fmla="*/ 453 w 1190"/>
                <a:gd name="T37" fmla="*/ 284 h 1474"/>
                <a:gd name="T38" fmla="*/ 510 w 1190"/>
                <a:gd name="T39" fmla="*/ 397 h 1474"/>
                <a:gd name="T40" fmla="*/ 567 w 1190"/>
                <a:gd name="T41" fmla="*/ 567 h 1474"/>
                <a:gd name="T42" fmla="*/ 397 w 1190"/>
                <a:gd name="T43" fmla="*/ 624 h 1474"/>
                <a:gd name="T44" fmla="*/ 283 w 1190"/>
                <a:gd name="T45" fmla="*/ 567 h 1474"/>
                <a:gd name="T46" fmla="*/ 113 w 1190"/>
                <a:gd name="T47" fmla="*/ 681 h 1474"/>
                <a:gd name="T48" fmla="*/ 283 w 1190"/>
                <a:gd name="T49" fmla="*/ 851 h 1474"/>
                <a:gd name="T50" fmla="*/ 227 w 1190"/>
                <a:gd name="T51" fmla="*/ 907 h 1474"/>
                <a:gd name="T52" fmla="*/ 170 w 1190"/>
                <a:gd name="T53" fmla="*/ 964 h 1474"/>
                <a:gd name="T54" fmla="*/ 113 w 1190"/>
                <a:gd name="T55" fmla="*/ 1021 h 1474"/>
                <a:gd name="T56" fmla="*/ 56 w 1190"/>
                <a:gd name="T57" fmla="*/ 1077 h 1474"/>
                <a:gd name="T58" fmla="*/ 0 w 1190"/>
                <a:gd name="T59" fmla="*/ 1304 h 1474"/>
                <a:gd name="T60" fmla="*/ 56 w 1190"/>
                <a:gd name="T61" fmla="*/ 1361 h 1474"/>
                <a:gd name="T62" fmla="*/ 113 w 1190"/>
                <a:gd name="T63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74">
                  <a:moveTo>
                    <a:pt x="170" y="1474"/>
                  </a:moveTo>
                  <a:lnTo>
                    <a:pt x="170" y="1418"/>
                  </a:lnTo>
                  <a:lnTo>
                    <a:pt x="283" y="1418"/>
                  </a:lnTo>
                  <a:lnTo>
                    <a:pt x="283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850" y="737"/>
                  </a:lnTo>
                  <a:lnTo>
                    <a:pt x="850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134" y="567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83" y="681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56" y="1021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6" y="1304"/>
                  </a:lnTo>
                  <a:lnTo>
                    <a:pt x="56" y="1361"/>
                  </a:lnTo>
                  <a:lnTo>
                    <a:pt x="113" y="1361"/>
                  </a:lnTo>
                  <a:lnTo>
                    <a:pt x="113" y="1474"/>
                  </a:lnTo>
                  <a:lnTo>
                    <a:pt x="170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F3EE1C07-9CE1-4E07-BA0F-EB4BB3FDA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1651"/>
              <a:ext cx="1304" cy="1417"/>
            </a:xfrm>
            <a:custGeom>
              <a:avLst/>
              <a:gdLst>
                <a:gd name="T0" fmla="*/ 340 w 1304"/>
                <a:gd name="T1" fmla="*/ 1417 h 1417"/>
                <a:gd name="T2" fmla="*/ 397 w 1304"/>
                <a:gd name="T3" fmla="*/ 1304 h 1417"/>
                <a:gd name="T4" fmla="*/ 453 w 1304"/>
                <a:gd name="T5" fmla="*/ 1190 h 1417"/>
                <a:gd name="T6" fmla="*/ 567 w 1304"/>
                <a:gd name="T7" fmla="*/ 1020 h 1417"/>
                <a:gd name="T8" fmla="*/ 737 w 1304"/>
                <a:gd name="T9" fmla="*/ 1077 h 1417"/>
                <a:gd name="T10" fmla="*/ 793 w 1304"/>
                <a:gd name="T11" fmla="*/ 1020 h 1417"/>
                <a:gd name="T12" fmla="*/ 907 w 1304"/>
                <a:gd name="T13" fmla="*/ 907 h 1417"/>
                <a:gd name="T14" fmla="*/ 1077 w 1304"/>
                <a:gd name="T15" fmla="*/ 963 h 1417"/>
                <a:gd name="T16" fmla="*/ 1304 w 1304"/>
                <a:gd name="T17" fmla="*/ 793 h 1417"/>
                <a:gd name="T18" fmla="*/ 1190 w 1304"/>
                <a:gd name="T19" fmla="*/ 623 h 1417"/>
                <a:gd name="T20" fmla="*/ 1134 w 1304"/>
                <a:gd name="T21" fmla="*/ 567 h 1417"/>
                <a:gd name="T22" fmla="*/ 1190 w 1304"/>
                <a:gd name="T23" fmla="*/ 453 h 1417"/>
                <a:gd name="T24" fmla="*/ 1247 w 1304"/>
                <a:gd name="T25" fmla="*/ 396 h 1417"/>
                <a:gd name="T26" fmla="*/ 1190 w 1304"/>
                <a:gd name="T27" fmla="*/ 283 h 1417"/>
                <a:gd name="T28" fmla="*/ 1134 w 1304"/>
                <a:gd name="T29" fmla="*/ 226 h 1417"/>
                <a:gd name="T30" fmla="*/ 1077 w 1304"/>
                <a:gd name="T31" fmla="*/ 56 h 1417"/>
                <a:gd name="T32" fmla="*/ 964 w 1304"/>
                <a:gd name="T33" fmla="*/ 113 h 1417"/>
                <a:gd name="T34" fmla="*/ 793 w 1304"/>
                <a:gd name="T35" fmla="*/ 170 h 1417"/>
                <a:gd name="T36" fmla="*/ 737 w 1304"/>
                <a:gd name="T37" fmla="*/ 113 h 1417"/>
                <a:gd name="T38" fmla="*/ 680 w 1304"/>
                <a:gd name="T39" fmla="*/ 56 h 1417"/>
                <a:gd name="T40" fmla="*/ 567 w 1304"/>
                <a:gd name="T41" fmla="*/ 0 h 1417"/>
                <a:gd name="T42" fmla="*/ 397 w 1304"/>
                <a:gd name="T43" fmla="*/ 340 h 1417"/>
                <a:gd name="T44" fmla="*/ 340 w 1304"/>
                <a:gd name="T45" fmla="*/ 396 h 1417"/>
                <a:gd name="T46" fmla="*/ 397 w 1304"/>
                <a:gd name="T47" fmla="*/ 567 h 1417"/>
                <a:gd name="T48" fmla="*/ 283 w 1304"/>
                <a:gd name="T49" fmla="*/ 623 h 1417"/>
                <a:gd name="T50" fmla="*/ 226 w 1304"/>
                <a:gd name="T51" fmla="*/ 680 h 1417"/>
                <a:gd name="T52" fmla="*/ 170 w 1304"/>
                <a:gd name="T53" fmla="*/ 907 h 1417"/>
                <a:gd name="T54" fmla="*/ 56 w 1304"/>
                <a:gd name="T55" fmla="*/ 1020 h 1417"/>
                <a:gd name="T56" fmla="*/ 0 w 1304"/>
                <a:gd name="T57" fmla="*/ 1134 h 1417"/>
                <a:gd name="T58" fmla="*/ 113 w 1304"/>
                <a:gd name="T59" fmla="*/ 1304 h 1417"/>
                <a:gd name="T60" fmla="*/ 170 w 1304"/>
                <a:gd name="T61" fmla="*/ 1360 h 1417"/>
                <a:gd name="T62" fmla="*/ 226 w 1304"/>
                <a:gd name="T63" fmla="*/ 141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4" h="1417">
                  <a:moveTo>
                    <a:pt x="226" y="1417"/>
                  </a:moveTo>
                  <a:lnTo>
                    <a:pt x="340" y="141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190"/>
                  </a:lnTo>
                  <a:lnTo>
                    <a:pt x="453" y="1190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963"/>
                  </a:lnTo>
                  <a:lnTo>
                    <a:pt x="1077" y="963"/>
                  </a:lnTo>
                  <a:lnTo>
                    <a:pt x="1077" y="793"/>
                  </a:lnTo>
                  <a:lnTo>
                    <a:pt x="1304" y="793"/>
                  </a:lnTo>
                  <a:lnTo>
                    <a:pt x="1304" y="623"/>
                  </a:lnTo>
                  <a:lnTo>
                    <a:pt x="1190" y="623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190" y="453"/>
                  </a:lnTo>
                  <a:lnTo>
                    <a:pt x="1190" y="396"/>
                  </a:lnTo>
                  <a:lnTo>
                    <a:pt x="1247" y="396"/>
                  </a:lnTo>
                  <a:lnTo>
                    <a:pt x="1247" y="283"/>
                  </a:lnTo>
                  <a:lnTo>
                    <a:pt x="1190" y="283"/>
                  </a:lnTo>
                  <a:lnTo>
                    <a:pt x="1190" y="226"/>
                  </a:lnTo>
                  <a:lnTo>
                    <a:pt x="1134" y="226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793" y="170"/>
                  </a:lnTo>
                  <a:lnTo>
                    <a:pt x="793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6" y="680"/>
                  </a:lnTo>
                  <a:lnTo>
                    <a:pt x="226" y="907"/>
                  </a:lnTo>
                  <a:lnTo>
                    <a:pt x="170" y="907"/>
                  </a:lnTo>
                  <a:lnTo>
                    <a:pt x="170" y="1020"/>
                  </a:lnTo>
                  <a:lnTo>
                    <a:pt x="56" y="1020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13" y="1304"/>
                  </a:lnTo>
                  <a:lnTo>
                    <a:pt x="113" y="1360"/>
                  </a:lnTo>
                  <a:lnTo>
                    <a:pt x="170" y="1360"/>
                  </a:lnTo>
                  <a:lnTo>
                    <a:pt x="170" y="1417"/>
                  </a:lnTo>
                  <a:lnTo>
                    <a:pt x="226" y="141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83F2C98D-F96E-4F9A-AA96-D5637482A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594"/>
              <a:ext cx="340" cy="340"/>
            </a:xfrm>
            <a:custGeom>
              <a:avLst/>
              <a:gdLst>
                <a:gd name="T0" fmla="*/ 56 w 340"/>
                <a:gd name="T1" fmla="*/ 340 h 340"/>
                <a:gd name="T2" fmla="*/ 340 w 340"/>
                <a:gd name="T3" fmla="*/ 340 h 340"/>
                <a:gd name="T4" fmla="*/ 340 w 340"/>
                <a:gd name="T5" fmla="*/ 57 h 340"/>
                <a:gd name="T6" fmla="*/ 170 w 340"/>
                <a:gd name="T7" fmla="*/ 57 h 340"/>
                <a:gd name="T8" fmla="*/ 170 w 340"/>
                <a:gd name="T9" fmla="*/ 0 h 340"/>
                <a:gd name="T10" fmla="*/ 56 w 340"/>
                <a:gd name="T11" fmla="*/ 0 h 340"/>
                <a:gd name="T12" fmla="*/ 56 w 340"/>
                <a:gd name="T13" fmla="*/ 57 h 340"/>
                <a:gd name="T14" fmla="*/ 0 w 340"/>
                <a:gd name="T15" fmla="*/ 57 h 340"/>
                <a:gd name="T16" fmla="*/ 0 w 340"/>
                <a:gd name="T17" fmla="*/ 283 h 340"/>
                <a:gd name="T18" fmla="*/ 56 w 340"/>
                <a:gd name="T19" fmla="*/ 283 h 340"/>
                <a:gd name="T20" fmla="*/ 56 w 340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56" y="340"/>
                  </a:moveTo>
                  <a:lnTo>
                    <a:pt x="340" y="34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7402715F-A389-4942-A705-7DBDBA2CB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197"/>
              <a:ext cx="680" cy="624"/>
            </a:xfrm>
            <a:custGeom>
              <a:avLst/>
              <a:gdLst>
                <a:gd name="T0" fmla="*/ 680 w 680"/>
                <a:gd name="T1" fmla="*/ 113 h 624"/>
                <a:gd name="T2" fmla="*/ 567 w 680"/>
                <a:gd name="T3" fmla="*/ 113 h 624"/>
                <a:gd name="T4" fmla="*/ 567 w 680"/>
                <a:gd name="T5" fmla="*/ 170 h 624"/>
                <a:gd name="T6" fmla="*/ 453 w 680"/>
                <a:gd name="T7" fmla="*/ 170 h 624"/>
                <a:gd name="T8" fmla="*/ 453 w 680"/>
                <a:gd name="T9" fmla="*/ 113 h 624"/>
                <a:gd name="T10" fmla="*/ 283 w 680"/>
                <a:gd name="T11" fmla="*/ 113 h 624"/>
                <a:gd name="T12" fmla="*/ 283 w 680"/>
                <a:gd name="T13" fmla="*/ 57 h 624"/>
                <a:gd name="T14" fmla="*/ 170 w 680"/>
                <a:gd name="T15" fmla="*/ 57 h 624"/>
                <a:gd name="T16" fmla="*/ 170 w 680"/>
                <a:gd name="T17" fmla="*/ 0 h 624"/>
                <a:gd name="T18" fmla="*/ 0 w 680"/>
                <a:gd name="T19" fmla="*/ 0 h 624"/>
                <a:gd name="T20" fmla="*/ 0 w 680"/>
                <a:gd name="T21" fmla="*/ 454 h 624"/>
                <a:gd name="T22" fmla="*/ 113 w 680"/>
                <a:gd name="T23" fmla="*/ 454 h 624"/>
                <a:gd name="T24" fmla="*/ 113 w 680"/>
                <a:gd name="T25" fmla="*/ 510 h 624"/>
                <a:gd name="T26" fmla="*/ 170 w 680"/>
                <a:gd name="T27" fmla="*/ 510 h 624"/>
                <a:gd name="T28" fmla="*/ 170 w 680"/>
                <a:gd name="T29" fmla="*/ 567 h 624"/>
                <a:gd name="T30" fmla="*/ 226 w 680"/>
                <a:gd name="T31" fmla="*/ 567 h 624"/>
                <a:gd name="T32" fmla="*/ 226 w 680"/>
                <a:gd name="T33" fmla="*/ 624 h 624"/>
                <a:gd name="T34" fmla="*/ 397 w 680"/>
                <a:gd name="T35" fmla="*/ 624 h 624"/>
                <a:gd name="T36" fmla="*/ 397 w 680"/>
                <a:gd name="T37" fmla="*/ 567 h 624"/>
                <a:gd name="T38" fmla="*/ 453 w 680"/>
                <a:gd name="T39" fmla="*/ 567 h 624"/>
                <a:gd name="T40" fmla="*/ 510 w 680"/>
                <a:gd name="T41" fmla="*/ 567 h 624"/>
                <a:gd name="T42" fmla="*/ 510 w 680"/>
                <a:gd name="T43" fmla="*/ 510 h 624"/>
                <a:gd name="T44" fmla="*/ 567 w 680"/>
                <a:gd name="T45" fmla="*/ 510 h 624"/>
                <a:gd name="T46" fmla="*/ 567 w 680"/>
                <a:gd name="T47" fmla="*/ 340 h 624"/>
                <a:gd name="T48" fmla="*/ 623 w 680"/>
                <a:gd name="T49" fmla="*/ 340 h 624"/>
                <a:gd name="T50" fmla="*/ 623 w 680"/>
                <a:gd name="T51" fmla="*/ 227 h 624"/>
                <a:gd name="T52" fmla="*/ 680 w 680"/>
                <a:gd name="T53" fmla="*/ 227 h 624"/>
                <a:gd name="T54" fmla="*/ 680 w 680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680" y="113"/>
                  </a:move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C99FA120-8945-4B21-AE05-E4BF4706A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73"/>
              <a:ext cx="907" cy="794"/>
            </a:xfrm>
            <a:custGeom>
              <a:avLst/>
              <a:gdLst>
                <a:gd name="T0" fmla="*/ 567 w 907"/>
                <a:gd name="T1" fmla="*/ 737 h 794"/>
                <a:gd name="T2" fmla="*/ 567 w 907"/>
                <a:gd name="T3" fmla="*/ 681 h 794"/>
                <a:gd name="T4" fmla="*/ 624 w 907"/>
                <a:gd name="T5" fmla="*/ 681 h 794"/>
                <a:gd name="T6" fmla="*/ 624 w 907"/>
                <a:gd name="T7" fmla="*/ 567 h 794"/>
                <a:gd name="T8" fmla="*/ 680 w 907"/>
                <a:gd name="T9" fmla="*/ 567 h 794"/>
                <a:gd name="T10" fmla="*/ 680 w 907"/>
                <a:gd name="T11" fmla="*/ 511 h 794"/>
                <a:gd name="T12" fmla="*/ 737 w 907"/>
                <a:gd name="T13" fmla="*/ 511 h 794"/>
                <a:gd name="T14" fmla="*/ 737 w 907"/>
                <a:gd name="T15" fmla="*/ 397 h 794"/>
                <a:gd name="T16" fmla="*/ 794 w 907"/>
                <a:gd name="T17" fmla="*/ 397 h 794"/>
                <a:gd name="T18" fmla="*/ 794 w 907"/>
                <a:gd name="T19" fmla="*/ 340 h 794"/>
                <a:gd name="T20" fmla="*/ 851 w 907"/>
                <a:gd name="T21" fmla="*/ 340 h 794"/>
                <a:gd name="T22" fmla="*/ 851 w 907"/>
                <a:gd name="T23" fmla="*/ 170 h 794"/>
                <a:gd name="T24" fmla="*/ 907 w 907"/>
                <a:gd name="T25" fmla="*/ 170 h 794"/>
                <a:gd name="T26" fmla="*/ 907 w 907"/>
                <a:gd name="T27" fmla="*/ 57 h 794"/>
                <a:gd name="T28" fmla="*/ 794 w 907"/>
                <a:gd name="T29" fmla="*/ 57 h 794"/>
                <a:gd name="T30" fmla="*/ 794 w 907"/>
                <a:gd name="T31" fmla="*/ 0 h 794"/>
                <a:gd name="T32" fmla="*/ 284 w 907"/>
                <a:gd name="T33" fmla="*/ 0 h 794"/>
                <a:gd name="T34" fmla="*/ 284 w 907"/>
                <a:gd name="T35" fmla="*/ 114 h 794"/>
                <a:gd name="T36" fmla="*/ 340 w 907"/>
                <a:gd name="T37" fmla="*/ 114 h 794"/>
                <a:gd name="T38" fmla="*/ 340 w 907"/>
                <a:gd name="T39" fmla="*/ 227 h 794"/>
                <a:gd name="T40" fmla="*/ 284 w 907"/>
                <a:gd name="T41" fmla="*/ 227 h 794"/>
                <a:gd name="T42" fmla="*/ 284 w 907"/>
                <a:gd name="T43" fmla="*/ 284 h 794"/>
                <a:gd name="T44" fmla="*/ 227 w 907"/>
                <a:gd name="T45" fmla="*/ 284 h 794"/>
                <a:gd name="T46" fmla="*/ 227 w 907"/>
                <a:gd name="T47" fmla="*/ 340 h 794"/>
                <a:gd name="T48" fmla="*/ 170 w 907"/>
                <a:gd name="T49" fmla="*/ 340 h 794"/>
                <a:gd name="T50" fmla="*/ 170 w 907"/>
                <a:gd name="T51" fmla="*/ 397 h 794"/>
                <a:gd name="T52" fmla="*/ 170 w 907"/>
                <a:gd name="T53" fmla="*/ 454 h 794"/>
                <a:gd name="T54" fmla="*/ 113 w 907"/>
                <a:gd name="T55" fmla="*/ 454 h 794"/>
                <a:gd name="T56" fmla="*/ 113 w 907"/>
                <a:gd name="T57" fmla="*/ 511 h 794"/>
                <a:gd name="T58" fmla="*/ 57 w 907"/>
                <a:gd name="T59" fmla="*/ 511 h 794"/>
                <a:gd name="T60" fmla="*/ 57 w 907"/>
                <a:gd name="T61" fmla="*/ 567 h 794"/>
                <a:gd name="T62" fmla="*/ 0 w 907"/>
                <a:gd name="T63" fmla="*/ 567 h 794"/>
                <a:gd name="T64" fmla="*/ 0 w 907"/>
                <a:gd name="T65" fmla="*/ 624 h 794"/>
                <a:gd name="T66" fmla="*/ 57 w 907"/>
                <a:gd name="T67" fmla="*/ 624 h 794"/>
                <a:gd name="T68" fmla="*/ 57 w 907"/>
                <a:gd name="T69" fmla="*/ 681 h 794"/>
                <a:gd name="T70" fmla="*/ 170 w 907"/>
                <a:gd name="T71" fmla="*/ 681 h 794"/>
                <a:gd name="T72" fmla="*/ 170 w 907"/>
                <a:gd name="T73" fmla="*/ 737 h 794"/>
                <a:gd name="T74" fmla="*/ 340 w 907"/>
                <a:gd name="T75" fmla="*/ 737 h 794"/>
                <a:gd name="T76" fmla="*/ 340 w 907"/>
                <a:gd name="T77" fmla="*/ 794 h 794"/>
                <a:gd name="T78" fmla="*/ 454 w 907"/>
                <a:gd name="T79" fmla="*/ 794 h 794"/>
                <a:gd name="T80" fmla="*/ 454 w 907"/>
                <a:gd name="T81" fmla="*/ 737 h 794"/>
                <a:gd name="T82" fmla="*/ 567 w 907"/>
                <a:gd name="T83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7" h="794">
                  <a:moveTo>
                    <a:pt x="567" y="737"/>
                  </a:moveTo>
                  <a:lnTo>
                    <a:pt x="567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B40B0179-C668-45C7-913A-5B31A306A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027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396 w 567"/>
                <a:gd name="T3" fmla="*/ 0 h 453"/>
                <a:gd name="T4" fmla="*/ 396 w 567"/>
                <a:gd name="T5" fmla="*/ 113 h 453"/>
                <a:gd name="T6" fmla="*/ 283 w 567"/>
                <a:gd name="T7" fmla="*/ 113 h 453"/>
                <a:gd name="T8" fmla="*/ 283 w 567"/>
                <a:gd name="T9" fmla="*/ 170 h 453"/>
                <a:gd name="T10" fmla="*/ 226 w 567"/>
                <a:gd name="T11" fmla="*/ 170 h 453"/>
                <a:gd name="T12" fmla="*/ 226 w 567"/>
                <a:gd name="T13" fmla="*/ 227 h 453"/>
                <a:gd name="T14" fmla="*/ 113 w 567"/>
                <a:gd name="T15" fmla="*/ 227 h 453"/>
                <a:gd name="T16" fmla="*/ 113 w 567"/>
                <a:gd name="T17" fmla="*/ 283 h 453"/>
                <a:gd name="T18" fmla="*/ 0 w 567"/>
                <a:gd name="T19" fmla="*/ 283 h 453"/>
                <a:gd name="T20" fmla="*/ 0 w 567"/>
                <a:gd name="T21" fmla="*/ 340 h 453"/>
                <a:gd name="T22" fmla="*/ 113 w 567"/>
                <a:gd name="T23" fmla="*/ 340 h 453"/>
                <a:gd name="T24" fmla="*/ 113 w 567"/>
                <a:gd name="T25" fmla="*/ 397 h 453"/>
                <a:gd name="T26" fmla="*/ 226 w 567"/>
                <a:gd name="T27" fmla="*/ 397 h 453"/>
                <a:gd name="T28" fmla="*/ 226 w 567"/>
                <a:gd name="T29" fmla="*/ 453 h 453"/>
                <a:gd name="T30" fmla="*/ 340 w 567"/>
                <a:gd name="T31" fmla="*/ 453 h 453"/>
                <a:gd name="T32" fmla="*/ 340 w 567"/>
                <a:gd name="T33" fmla="*/ 397 h 453"/>
                <a:gd name="T34" fmla="*/ 396 w 567"/>
                <a:gd name="T35" fmla="*/ 397 h 453"/>
                <a:gd name="T36" fmla="*/ 396 w 567"/>
                <a:gd name="T37" fmla="*/ 283 h 453"/>
                <a:gd name="T38" fmla="*/ 567 w 567"/>
                <a:gd name="T39" fmla="*/ 283 h 453"/>
                <a:gd name="T40" fmla="*/ 567 w 567"/>
                <a:gd name="T41" fmla="*/ 57 h 453"/>
                <a:gd name="T42" fmla="*/ 510 w 567"/>
                <a:gd name="T43" fmla="*/ 57 h 453"/>
                <a:gd name="T44" fmla="*/ 510 w 567"/>
                <a:gd name="T45" fmla="*/ 0 h 453"/>
                <a:gd name="T46" fmla="*/ 453 w 567"/>
                <a:gd name="T4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396" y="0"/>
                  </a:lnTo>
                  <a:lnTo>
                    <a:pt x="396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567" y="28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4DCA7709-A5C7-40B3-AC44-0F80AB127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743"/>
              <a:ext cx="681" cy="567"/>
            </a:xfrm>
            <a:custGeom>
              <a:avLst/>
              <a:gdLst>
                <a:gd name="T0" fmla="*/ 284 w 681"/>
                <a:gd name="T1" fmla="*/ 567 h 567"/>
                <a:gd name="T2" fmla="*/ 171 w 681"/>
                <a:gd name="T3" fmla="*/ 567 h 567"/>
                <a:gd name="T4" fmla="*/ 171 w 681"/>
                <a:gd name="T5" fmla="*/ 511 h 567"/>
                <a:gd name="T6" fmla="*/ 114 w 681"/>
                <a:gd name="T7" fmla="*/ 511 h 567"/>
                <a:gd name="T8" fmla="*/ 114 w 681"/>
                <a:gd name="T9" fmla="*/ 397 h 567"/>
                <a:gd name="T10" fmla="*/ 0 w 681"/>
                <a:gd name="T11" fmla="*/ 397 h 567"/>
                <a:gd name="T12" fmla="*/ 0 w 681"/>
                <a:gd name="T13" fmla="*/ 284 h 567"/>
                <a:gd name="T14" fmla="*/ 57 w 681"/>
                <a:gd name="T15" fmla="*/ 284 h 567"/>
                <a:gd name="T16" fmla="*/ 57 w 681"/>
                <a:gd name="T17" fmla="*/ 227 h 567"/>
                <a:gd name="T18" fmla="*/ 0 w 681"/>
                <a:gd name="T19" fmla="*/ 227 h 567"/>
                <a:gd name="T20" fmla="*/ 0 w 681"/>
                <a:gd name="T21" fmla="*/ 114 h 567"/>
                <a:gd name="T22" fmla="*/ 284 w 681"/>
                <a:gd name="T23" fmla="*/ 114 h 567"/>
                <a:gd name="T24" fmla="*/ 284 w 681"/>
                <a:gd name="T25" fmla="*/ 57 h 567"/>
                <a:gd name="T26" fmla="*/ 397 w 681"/>
                <a:gd name="T27" fmla="*/ 57 h 567"/>
                <a:gd name="T28" fmla="*/ 397 w 681"/>
                <a:gd name="T29" fmla="*/ 0 h 567"/>
                <a:gd name="T30" fmla="*/ 624 w 681"/>
                <a:gd name="T31" fmla="*/ 0 h 567"/>
                <a:gd name="T32" fmla="*/ 624 w 681"/>
                <a:gd name="T33" fmla="*/ 170 h 567"/>
                <a:gd name="T34" fmla="*/ 681 w 681"/>
                <a:gd name="T35" fmla="*/ 170 h 567"/>
                <a:gd name="T36" fmla="*/ 681 w 681"/>
                <a:gd name="T37" fmla="*/ 284 h 567"/>
                <a:gd name="T38" fmla="*/ 567 w 681"/>
                <a:gd name="T39" fmla="*/ 284 h 567"/>
                <a:gd name="T40" fmla="*/ 567 w 681"/>
                <a:gd name="T41" fmla="*/ 397 h 567"/>
                <a:gd name="T42" fmla="*/ 454 w 681"/>
                <a:gd name="T43" fmla="*/ 397 h 567"/>
                <a:gd name="T44" fmla="*/ 454 w 681"/>
                <a:gd name="T45" fmla="*/ 454 h 567"/>
                <a:gd name="T46" fmla="*/ 397 w 681"/>
                <a:gd name="T47" fmla="*/ 454 h 567"/>
                <a:gd name="T48" fmla="*/ 397 w 681"/>
                <a:gd name="T49" fmla="*/ 511 h 567"/>
                <a:gd name="T50" fmla="*/ 284 w 681"/>
                <a:gd name="T51" fmla="*/ 511 h 567"/>
                <a:gd name="T52" fmla="*/ 284 w 681"/>
                <a:gd name="T5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567">
                  <a:moveTo>
                    <a:pt x="284" y="567"/>
                  </a:move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ED2506A5-9A0A-486B-B543-BDF90AD64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367"/>
              <a:ext cx="227" cy="170"/>
            </a:xfrm>
            <a:custGeom>
              <a:avLst/>
              <a:gdLst>
                <a:gd name="T0" fmla="*/ 57 w 227"/>
                <a:gd name="T1" fmla="*/ 0 h 170"/>
                <a:gd name="T2" fmla="*/ 170 w 227"/>
                <a:gd name="T3" fmla="*/ 0 h 170"/>
                <a:gd name="T4" fmla="*/ 170 w 227"/>
                <a:gd name="T5" fmla="*/ 57 h 170"/>
                <a:gd name="T6" fmla="*/ 227 w 227"/>
                <a:gd name="T7" fmla="*/ 57 h 170"/>
                <a:gd name="T8" fmla="*/ 227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57 w 227"/>
                <a:gd name="T15" fmla="*/ 113 h 170"/>
                <a:gd name="T16" fmla="*/ 0 w 227"/>
                <a:gd name="T17" fmla="*/ 113 h 170"/>
                <a:gd name="T18" fmla="*/ 0 w 227"/>
                <a:gd name="T19" fmla="*/ 57 h 170"/>
                <a:gd name="T20" fmla="*/ 57 w 227"/>
                <a:gd name="T21" fmla="*/ 57 h 170"/>
                <a:gd name="T22" fmla="*/ 57 w 227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70">
                  <a:moveTo>
                    <a:pt x="5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E375C842-CE62-46AC-B436-BB5F9BDFA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480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114 h 681"/>
                <a:gd name="T4" fmla="*/ 57 w 681"/>
                <a:gd name="T5" fmla="*/ 114 h 681"/>
                <a:gd name="T6" fmla="*/ 57 w 681"/>
                <a:gd name="T7" fmla="*/ 227 h 681"/>
                <a:gd name="T8" fmla="*/ 0 w 681"/>
                <a:gd name="T9" fmla="*/ 227 h 681"/>
                <a:gd name="T10" fmla="*/ 0 w 681"/>
                <a:gd name="T11" fmla="*/ 284 h 681"/>
                <a:gd name="T12" fmla="*/ 114 w 681"/>
                <a:gd name="T13" fmla="*/ 284 h 681"/>
                <a:gd name="T14" fmla="*/ 114 w 681"/>
                <a:gd name="T15" fmla="*/ 397 h 681"/>
                <a:gd name="T16" fmla="*/ 171 w 681"/>
                <a:gd name="T17" fmla="*/ 397 h 681"/>
                <a:gd name="T18" fmla="*/ 171 w 681"/>
                <a:gd name="T19" fmla="*/ 567 h 681"/>
                <a:gd name="T20" fmla="*/ 227 w 681"/>
                <a:gd name="T21" fmla="*/ 567 h 681"/>
                <a:gd name="T22" fmla="*/ 227 w 681"/>
                <a:gd name="T23" fmla="*/ 624 h 681"/>
                <a:gd name="T24" fmla="*/ 171 w 681"/>
                <a:gd name="T25" fmla="*/ 624 h 681"/>
                <a:gd name="T26" fmla="*/ 171 w 681"/>
                <a:gd name="T27" fmla="*/ 681 h 681"/>
                <a:gd name="T28" fmla="*/ 341 w 681"/>
                <a:gd name="T29" fmla="*/ 681 h 681"/>
                <a:gd name="T30" fmla="*/ 341 w 681"/>
                <a:gd name="T31" fmla="*/ 624 h 681"/>
                <a:gd name="T32" fmla="*/ 454 w 681"/>
                <a:gd name="T33" fmla="*/ 624 h 681"/>
                <a:gd name="T34" fmla="*/ 454 w 681"/>
                <a:gd name="T35" fmla="*/ 681 h 681"/>
                <a:gd name="T36" fmla="*/ 624 w 681"/>
                <a:gd name="T37" fmla="*/ 681 h 681"/>
                <a:gd name="T38" fmla="*/ 624 w 681"/>
                <a:gd name="T39" fmla="*/ 567 h 681"/>
                <a:gd name="T40" fmla="*/ 567 w 681"/>
                <a:gd name="T41" fmla="*/ 567 h 681"/>
                <a:gd name="T42" fmla="*/ 567 w 681"/>
                <a:gd name="T43" fmla="*/ 511 h 681"/>
                <a:gd name="T44" fmla="*/ 624 w 681"/>
                <a:gd name="T45" fmla="*/ 511 h 681"/>
                <a:gd name="T46" fmla="*/ 624 w 681"/>
                <a:gd name="T47" fmla="*/ 454 h 681"/>
                <a:gd name="T48" fmla="*/ 681 w 681"/>
                <a:gd name="T49" fmla="*/ 454 h 681"/>
                <a:gd name="T50" fmla="*/ 681 w 681"/>
                <a:gd name="T51" fmla="*/ 397 h 681"/>
                <a:gd name="T52" fmla="*/ 624 w 681"/>
                <a:gd name="T53" fmla="*/ 397 h 681"/>
                <a:gd name="T54" fmla="*/ 624 w 681"/>
                <a:gd name="T55" fmla="*/ 341 h 681"/>
                <a:gd name="T56" fmla="*/ 511 w 681"/>
                <a:gd name="T57" fmla="*/ 341 h 681"/>
                <a:gd name="T58" fmla="*/ 511 w 681"/>
                <a:gd name="T59" fmla="*/ 284 h 681"/>
                <a:gd name="T60" fmla="*/ 454 w 681"/>
                <a:gd name="T61" fmla="*/ 284 h 681"/>
                <a:gd name="T62" fmla="*/ 454 w 681"/>
                <a:gd name="T63" fmla="*/ 227 h 681"/>
                <a:gd name="T64" fmla="*/ 284 w 681"/>
                <a:gd name="T65" fmla="*/ 227 h 681"/>
                <a:gd name="T66" fmla="*/ 284 w 681"/>
                <a:gd name="T67" fmla="*/ 57 h 681"/>
                <a:gd name="T68" fmla="*/ 227 w 681"/>
                <a:gd name="T69" fmla="*/ 57 h 681"/>
                <a:gd name="T70" fmla="*/ 227 w 681"/>
                <a:gd name="T71" fmla="*/ 0 h 681"/>
                <a:gd name="T72" fmla="*/ 114 w 681"/>
                <a:gd name="T7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99D6F0FF-20B9-4234-AE1D-423FA011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480"/>
              <a:ext cx="680" cy="397"/>
            </a:xfrm>
            <a:custGeom>
              <a:avLst/>
              <a:gdLst>
                <a:gd name="T0" fmla="*/ 57 w 680"/>
                <a:gd name="T1" fmla="*/ 0 h 397"/>
                <a:gd name="T2" fmla="*/ 283 w 680"/>
                <a:gd name="T3" fmla="*/ 0 h 397"/>
                <a:gd name="T4" fmla="*/ 283 w 680"/>
                <a:gd name="T5" fmla="*/ 57 h 397"/>
                <a:gd name="T6" fmla="*/ 454 w 680"/>
                <a:gd name="T7" fmla="*/ 57 h 397"/>
                <a:gd name="T8" fmla="*/ 454 w 680"/>
                <a:gd name="T9" fmla="*/ 114 h 397"/>
                <a:gd name="T10" fmla="*/ 567 w 680"/>
                <a:gd name="T11" fmla="*/ 114 h 397"/>
                <a:gd name="T12" fmla="*/ 567 w 680"/>
                <a:gd name="T13" fmla="*/ 171 h 397"/>
                <a:gd name="T14" fmla="*/ 680 w 680"/>
                <a:gd name="T15" fmla="*/ 171 h 397"/>
                <a:gd name="T16" fmla="*/ 680 w 680"/>
                <a:gd name="T17" fmla="*/ 227 h 397"/>
                <a:gd name="T18" fmla="*/ 567 w 680"/>
                <a:gd name="T19" fmla="*/ 227 h 397"/>
                <a:gd name="T20" fmla="*/ 567 w 680"/>
                <a:gd name="T21" fmla="*/ 284 h 397"/>
                <a:gd name="T22" fmla="*/ 454 w 680"/>
                <a:gd name="T23" fmla="*/ 284 h 397"/>
                <a:gd name="T24" fmla="*/ 454 w 680"/>
                <a:gd name="T25" fmla="*/ 341 h 397"/>
                <a:gd name="T26" fmla="*/ 397 w 680"/>
                <a:gd name="T27" fmla="*/ 341 h 397"/>
                <a:gd name="T28" fmla="*/ 397 w 680"/>
                <a:gd name="T29" fmla="*/ 397 h 397"/>
                <a:gd name="T30" fmla="*/ 340 w 680"/>
                <a:gd name="T31" fmla="*/ 397 h 397"/>
                <a:gd name="T32" fmla="*/ 340 w 680"/>
                <a:gd name="T33" fmla="*/ 341 h 397"/>
                <a:gd name="T34" fmla="*/ 227 w 680"/>
                <a:gd name="T35" fmla="*/ 341 h 397"/>
                <a:gd name="T36" fmla="*/ 227 w 680"/>
                <a:gd name="T37" fmla="*/ 284 h 397"/>
                <a:gd name="T38" fmla="*/ 170 w 680"/>
                <a:gd name="T39" fmla="*/ 284 h 397"/>
                <a:gd name="T40" fmla="*/ 170 w 680"/>
                <a:gd name="T41" fmla="*/ 227 h 397"/>
                <a:gd name="T42" fmla="*/ 0 w 680"/>
                <a:gd name="T43" fmla="*/ 227 h 397"/>
                <a:gd name="T44" fmla="*/ 0 w 680"/>
                <a:gd name="T45" fmla="*/ 57 h 397"/>
                <a:gd name="T46" fmla="*/ 57 w 680"/>
                <a:gd name="T47" fmla="*/ 57 h 397"/>
                <a:gd name="T48" fmla="*/ 57 w 680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397">
                  <a:moveTo>
                    <a:pt x="57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80" y="17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E53BBF67-EDFD-4F38-8B33-93A6BAEDD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970"/>
              <a:ext cx="1417" cy="1531"/>
            </a:xfrm>
            <a:custGeom>
              <a:avLst/>
              <a:gdLst>
                <a:gd name="T0" fmla="*/ 680 w 1417"/>
                <a:gd name="T1" fmla="*/ 57 h 1531"/>
                <a:gd name="T2" fmla="*/ 623 w 1417"/>
                <a:gd name="T3" fmla="*/ 170 h 1531"/>
                <a:gd name="T4" fmla="*/ 737 w 1417"/>
                <a:gd name="T5" fmla="*/ 284 h 1531"/>
                <a:gd name="T6" fmla="*/ 794 w 1417"/>
                <a:gd name="T7" fmla="*/ 397 h 1531"/>
                <a:gd name="T8" fmla="*/ 907 w 1417"/>
                <a:gd name="T9" fmla="*/ 454 h 1531"/>
                <a:gd name="T10" fmla="*/ 1020 w 1417"/>
                <a:gd name="T11" fmla="*/ 510 h 1531"/>
                <a:gd name="T12" fmla="*/ 1134 w 1417"/>
                <a:gd name="T13" fmla="*/ 454 h 1531"/>
                <a:gd name="T14" fmla="*/ 1190 w 1417"/>
                <a:gd name="T15" fmla="*/ 340 h 1531"/>
                <a:gd name="T16" fmla="*/ 1361 w 1417"/>
                <a:gd name="T17" fmla="*/ 397 h 1531"/>
                <a:gd name="T18" fmla="*/ 1304 w 1417"/>
                <a:gd name="T19" fmla="*/ 454 h 1531"/>
                <a:gd name="T20" fmla="*/ 1247 w 1417"/>
                <a:gd name="T21" fmla="*/ 624 h 1531"/>
                <a:gd name="T22" fmla="*/ 1190 w 1417"/>
                <a:gd name="T23" fmla="*/ 737 h 1531"/>
                <a:gd name="T24" fmla="*/ 1304 w 1417"/>
                <a:gd name="T25" fmla="*/ 794 h 1531"/>
                <a:gd name="T26" fmla="*/ 1361 w 1417"/>
                <a:gd name="T27" fmla="*/ 907 h 1531"/>
                <a:gd name="T28" fmla="*/ 1417 w 1417"/>
                <a:gd name="T29" fmla="*/ 1077 h 1531"/>
                <a:gd name="T30" fmla="*/ 1361 w 1417"/>
                <a:gd name="T31" fmla="*/ 1134 h 1531"/>
                <a:gd name="T32" fmla="*/ 1247 w 1417"/>
                <a:gd name="T33" fmla="*/ 1248 h 1531"/>
                <a:gd name="T34" fmla="*/ 1020 w 1417"/>
                <a:gd name="T35" fmla="*/ 1361 h 1531"/>
                <a:gd name="T36" fmla="*/ 964 w 1417"/>
                <a:gd name="T37" fmla="*/ 1304 h 1531"/>
                <a:gd name="T38" fmla="*/ 907 w 1417"/>
                <a:gd name="T39" fmla="*/ 1191 h 1531"/>
                <a:gd name="T40" fmla="*/ 794 w 1417"/>
                <a:gd name="T41" fmla="*/ 1134 h 1531"/>
                <a:gd name="T42" fmla="*/ 453 w 1417"/>
                <a:gd name="T43" fmla="*/ 1191 h 1531"/>
                <a:gd name="T44" fmla="*/ 397 w 1417"/>
                <a:gd name="T45" fmla="*/ 1361 h 1531"/>
                <a:gd name="T46" fmla="*/ 283 w 1417"/>
                <a:gd name="T47" fmla="*/ 1474 h 1531"/>
                <a:gd name="T48" fmla="*/ 56 w 1417"/>
                <a:gd name="T49" fmla="*/ 1531 h 1531"/>
                <a:gd name="T50" fmla="*/ 170 w 1417"/>
                <a:gd name="T51" fmla="*/ 1474 h 1531"/>
                <a:gd name="T52" fmla="*/ 56 w 1417"/>
                <a:gd name="T53" fmla="*/ 1304 h 1531"/>
                <a:gd name="T54" fmla="*/ 0 w 1417"/>
                <a:gd name="T55" fmla="*/ 1248 h 1531"/>
                <a:gd name="T56" fmla="*/ 56 w 1417"/>
                <a:gd name="T57" fmla="*/ 1134 h 1531"/>
                <a:gd name="T58" fmla="*/ 113 w 1417"/>
                <a:gd name="T59" fmla="*/ 1077 h 1531"/>
                <a:gd name="T60" fmla="*/ 340 w 1417"/>
                <a:gd name="T61" fmla="*/ 964 h 1531"/>
                <a:gd name="T62" fmla="*/ 170 w 1417"/>
                <a:gd name="T63" fmla="*/ 681 h 1531"/>
                <a:gd name="T64" fmla="*/ 56 w 1417"/>
                <a:gd name="T65" fmla="*/ 624 h 1531"/>
                <a:gd name="T66" fmla="*/ 0 w 1417"/>
                <a:gd name="T67" fmla="*/ 681 h 1531"/>
                <a:gd name="T68" fmla="*/ 56 w 1417"/>
                <a:gd name="T69" fmla="*/ 567 h 1531"/>
                <a:gd name="T70" fmla="*/ 113 w 1417"/>
                <a:gd name="T71" fmla="*/ 454 h 1531"/>
                <a:gd name="T72" fmla="*/ 170 w 1417"/>
                <a:gd name="T73" fmla="*/ 284 h 1531"/>
                <a:gd name="T74" fmla="*/ 226 w 1417"/>
                <a:gd name="T75" fmla="*/ 170 h 1531"/>
                <a:gd name="T76" fmla="*/ 283 w 1417"/>
                <a:gd name="T77" fmla="*/ 114 h 1531"/>
                <a:gd name="T78" fmla="*/ 453 w 1417"/>
                <a:gd name="T79" fmla="*/ 0 h 1531"/>
                <a:gd name="T80" fmla="*/ 567 w 1417"/>
                <a:gd name="T81" fmla="*/ 57 h 1531"/>
                <a:gd name="T82" fmla="*/ 680 w 1417"/>
                <a:gd name="T83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7" h="1531">
                  <a:moveTo>
                    <a:pt x="680" y="0"/>
                  </a:moveTo>
                  <a:lnTo>
                    <a:pt x="68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737" y="17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190" y="454"/>
                  </a:lnTo>
                  <a:lnTo>
                    <a:pt x="1190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624"/>
                  </a:lnTo>
                  <a:lnTo>
                    <a:pt x="1247" y="624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04" y="794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361" y="1134"/>
                  </a:lnTo>
                  <a:lnTo>
                    <a:pt x="1361" y="1248"/>
                  </a:lnTo>
                  <a:lnTo>
                    <a:pt x="1247" y="1248"/>
                  </a:lnTo>
                  <a:lnTo>
                    <a:pt x="1247" y="1361"/>
                  </a:lnTo>
                  <a:lnTo>
                    <a:pt x="1020" y="136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453" y="1191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474"/>
                  </a:lnTo>
                  <a:lnTo>
                    <a:pt x="283" y="1474"/>
                  </a:lnTo>
                  <a:lnTo>
                    <a:pt x="283" y="1531"/>
                  </a:lnTo>
                  <a:lnTo>
                    <a:pt x="56" y="1531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56" y="1304"/>
                  </a:lnTo>
                  <a:lnTo>
                    <a:pt x="56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340" y="964"/>
                  </a:lnTo>
                  <a:lnTo>
                    <a:pt x="34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21367195-151C-424D-8C35-CED106A38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970"/>
              <a:ext cx="907" cy="681"/>
            </a:xfrm>
            <a:custGeom>
              <a:avLst/>
              <a:gdLst>
                <a:gd name="T0" fmla="*/ 57 w 907"/>
                <a:gd name="T1" fmla="*/ 510 h 681"/>
                <a:gd name="T2" fmla="*/ 57 w 907"/>
                <a:gd name="T3" fmla="*/ 454 h 681"/>
                <a:gd name="T4" fmla="*/ 0 w 907"/>
                <a:gd name="T5" fmla="*/ 454 h 681"/>
                <a:gd name="T6" fmla="*/ 0 w 907"/>
                <a:gd name="T7" fmla="*/ 284 h 681"/>
                <a:gd name="T8" fmla="*/ 57 w 907"/>
                <a:gd name="T9" fmla="*/ 284 h 681"/>
                <a:gd name="T10" fmla="*/ 57 w 907"/>
                <a:gd name="T11" fmla="*/ 227 h 681"/>
                <a:gd name="T12" fmla="*/ 0 w 907"/>
                <a:gd name="T13" fmla="*/ 227 h 681"/>
                <a:gd name="T14" fmla="*/ 0 w 907"/>
                <a:gd name="T15" fmla="*/ 170 h 681"/>
                <a:gd name="T16" fmla="*/ 57 w 907"/>
                <a:gd name="T17" fmla="*/ 170 h 681"/>
                <a:gd name="T18" fmla="*/ 57 w 907"/>
                <a:gd name="T19" fmla="*/ 114 h 681"/>
                <a:gd name="T20" fmla="*/ 113 w 907"/>
                <a:gd name="T21" fmla="*/ 114 h 681"/>
                <a:gd name="T22" fmla="*/ 113 w 907"/>
                <a:gd name="T23" fmla="*/ 57 h 681"/>
                <a:gd name="T24" fmla="*/ 170 w 907"/>
                <a:gd name="T25" fmla="*/ 57 h 681"/>
                <a:gd name="T26" fmla="*/ 170 w 907"/>
                <a:gd name="T27" fmla="*/ 0 h 681"/>
                <a:gd name="T28" fmla="*/ 227 w 907"/>
                <a:gd name="T29" fmla="*/ 0 h 681"/>
                <a:gd name="T30" fmla="*/ 227 w 907"/>
                <a:gd name="T31" fmla="*/ 57 h 681"/>
                <a:gd name="T32" fmla="*/ 340 w 907"/>
                <a:gd name="T33" fmla="*/ 57 h 681"/>
                <a:gd name="T34" fmla="*/ 340 w 907"/>
                <a:gd name="T35" fmla="*/ 114 h 681"/>
                <a:gd name="T36" fmla="*/ 397 w 907"/>
                <a:gd name="T37" fmla="*/ 114 h 681"/>
                <a:gd name="T38" fmla="*/ 397 w 907"/>
                <a:gd name="T39" fmla="*/ 57 h 681"/>
                <a:gd name="T40" fmla="*/ 510 w 907"/>
                <a:gd name="T41" fmla="*/ 57 h 681"/>
                <a:gd name="T42" fmla="*/ 510 w 907"/>
                <a:gd name="T43" fmla="*/ 0 h 681"/>
                <a:gd name="T44" fmla="*/ 680 w 907"/>
                <a:gd name="T45" fmla="*/ 0 h 681"/>
                <a:gd name="T46" fmla="*/ 680 w 907"/>
                <a:gd name="T47" fmla="*/ 57 h 681"/>
                <a:gd name="T48" fmla="*/ 851 w 907"/>
                <a:gd name="T49" fmla="*/ 57 h 681"/>
                <a:gd name="T50" fmla="*/ 851 w 907"/>
                <a:gd name="T51" fmla="*/ 340 h 681"/>
                <a:gd name="T52" fmla="*/ 907 w 907"/>
                <a:gd name="T53" fmla="*/ 340 h 681"/>
                <a:gd name="T54" fmla="*/ 907 w 907"/>
                <a:gd name="T55" fmla="*/ 454 h 681"/>
                <a:gd name="T56" fmla="*/ 851 w 907"/>
                <a:gd name="T57" fmla="*/ 454 h 681"/>
                <a:gd name="T58" fmla="*/ 851 w 907"/>
                <a:gd name="T59" fmla="*/ 510 h 681"/>
                <a:gd name="T60" fmla="*/ 567 w 907"/>
                <a:gd name="T61" fmla="*/ 510 h 681"/>
                <a:gd name="T62" fmla="*/ 567 w 907"/>
                <a:gd name="T63" fmla="*/ 567 h 681"/>
                <a:gd name="T64" fmla="*/ 454 w 907"/>
                <a:gd name="T65" fmla="*/ 567 h 681"/>
                <a:gd name="T66" fmla="*/ 454 w 907"/>
                <a:gd name="T67" fmla="*/ 624 h 681"/>
                <a:gd name="T68" fmla="*/ 510 w 907"/>
                <a:gd name="T69" fmla="*/ 624 h 681"/>
                <a:gd name="T70" fmla="*/ 510 w 907"/>
                <a:gd name="T71" fmla="*/ 681 h 681"/>
                <a:gd name="T72" fmla="*/ 397 w 907"/>
                <a:gd name="T73" fmla="*/ 681 h 681"/>
                <a:gd name="T74" fmla="*/ 397 w 907"/>
                <a:gd name="T75" fmla="*/ 624 h 681"/>
                <a:gd name="T76" fmla="*/ 284 w 907"/>
                <a:gd name="T77" fmla="*/ 624 h 681"/>
                <a:gd name="T78" fmla="*/ 284 w 907"/>
                <a:gd name="T79" fmla="*/ 567 h 681"/>
                <a:gd name="T80" fmla="*/ 113 w 907"/>
                <a:gd name="T81" fmla="*/ 567 h 681"/>
                <a:gd name="T82" fmla="*/ 113 w 907"/>
                <a:gd name="T83" fmla="*/ 510 h 681"/>
                <a:gd name="T84" fmla="*/ 57 w 907"/>
                <a:gd name="T85" fmla="*/ 5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681">
                  <a:moveTo>
                    <a:pt x="57" y="510"/>
                  </a:move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851" y="57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7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D5B68674-E657-4AD1-B351-E2281AAF2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913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0 w 397"/>
                <a:gd name="T3" fmla="*/ 57 h 567"/>
                <a:gd name="T4" fmla="*/ 340 w 397"/>
                <a:gd name="T5" fmla="*/ 0 h 567"/>
                <a:gd name="T6" fmla="*/ 227 w 397"/>
                <a:gd name="T7" fmla="*/ 0 h 567"/>
                <a:gd name="T8" fmla="*/ 227 w 397"/>
                <a:gd name="T9" fmla="*/ 114 h 567"/>
                <a:gd name="T10" fmla="*/ 113 w 397"/>
                <a:gd name="T11" fmla="*/ 114 h 567"/>
                <a:gd name="T12" fmla="*/ 113 w 397"/>
                <a:gd name="T13" fmla="*/ 57 h 567"/>
                <a:gd name="T14" fmla="*/ 57 w 397"/>
                <a:gd name="T15" fmla="*/ 57 h 567"/>
                <a:gd name="T16" fmla="*/ 57 w 397"/>
                <a:gd name="T17" fmla="*/ 0 h 567"/>
                <a:gd name="T18" fmla="*/ 0 w 397"/>
                <a:gd name="T19" fmla="*/ 0 h 567"/>
                <a:gd name="T20" fmla="*/ 0 w 397"/>
                <a:gd name="T21" fmla="*/ 171 h 567"/>
                <a:gd name="T22" fmla="*/ 57 w 397"/>
                <a:gd name="T23" fmla="*/ 171 h 567"/>
                <a:gd name="T24" fmla="*/ 57 w 397"/>
                <a:gd name="T25" fmla="*/ 454 h 567"/>
                <a:gd name="T26" fmla="*/ 170 w 397"/>
                <a:gd name="T27" fmla="*/ 454 h 567"/>
                <a:gd name="T28" fmla="*/ 170 w 397"/>
                <a:gd name="T29" fmla="*/ 511 h 567"/>
                <a:gd name="T30" fmla="*/ 227 w 397"/>
                <a:gd name="T31" fmla="*/ 511 h 567"/>
                <a:gd name="T32" fmla="*/ 227 w 397"/>
                <a:gd name="T33" fmla="*/ 567 h 567"/>
                <a:gd name="T34" fmla="*/ 397 w 397"/>
                <a:gd name="T35" fmla="*/ 567 h 567"/>
                <a:gd name="T36" fmla="*/ 397 w 397"/>
                <a:gd name="T37" fmla="*/ 511 h 567"/>
                <a:gd name="T38" fmla="*/ 340 w 397"/>
                <a:gd name="T39" fmla="*/ 511 h 567"/>
                <a:gd name="T40" fmla="*/ 340 w 397"/>
                <a:gd name="T41" fmla="*/ 341 h 567"/>
                <a:gd name="T42" fmla="*/ 397 w 397"/>
                <a:gd name="T43" fmla="*/ 341 h 567"/>
                <a:gd name="T44" fmla="*/ 397 w 397"/>
                <a:gd name="T45" fmla="*/ 284 h 567"/>
                <a:gd name="T46" fmla="*/ 340 w 397"/>
                <a:gd name="T47" fmla="*/ 284 h 567"/>
                <a:gd name="T48" fmla="*/ 340 w 397"/>
                <a:gd name="T49" fmla="*/ 227 h 567"/>
                <a:gd name="T50" fmla="*/ 397 w 397"/>
                <a:gd name="T51" fmla="*/ 227 h 567"/>
                <a:gd name="T52" fmla="*/ 397 w 397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D6BE977E-A031-4BFD-8A87-71A120D9C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687"/>
              <a:ext cx="567" cy="397"/>
            </a:xfrm>
            <a:custGeom>
              <a:avLst/>
              <a:gdLst>
                <a:gd name="T0" fmla="*/ 0 w 567"/>
                <a:gd name="T1" fmla="*/ 283 h 397"/>
                <a:gd name="T2" fmla="*/ 0 w 567"/>
                <a:gd name="T3" fmla="*/ 113 h 397"/>
                <a:gd name="T4" fmla="*/ 57 w 567"/>
                <a:gd name="T5" fmla="*/ 113 h 397"/>
                <a:gd name="T6" fmla="*/ 57 w 567"/>
                <a:gd name="T7" fmla="*/ 0 h 397"/>
                <a:gd name="T8" fmla="*/ 113 w 567"/>
                <a:gd name="T9" fmla="*/ 0 h 397"/>
                <a:gd name="T10" fmla="*/ 113 w 567"/>
                <a:gd name="T11" fmla="*/ 56 h 397"/>
                <a:gd name="T12" fmla="*/ 227 w 567"/>
                <a:gd name="T13" fmla="*/ 56 h 397"/>
                <a:gd name="T14" fmla="*/ 227 w 567"/>
                <a:gd name="T15" fmla="*/ 0 h 397"/>
                <a:gd name="T16" fmla="*/ 397 w 567"/>
                <a:gd name="T17" fmla="*/ 0 h 397"/>
                <a:gd name="T18" fmla="*/ 397 w 567"/>
                <a:gd name="T19" fmla="*/ 113 h 397"/>
                <a:gd name="T20" fmla="*/ 567 w 567"/>
                <a:gd name="T21" fmla="*/ 113 h 397"/>
                <a:gd name="T22" fmla="*/ 567 w 567"/>
                <a:gd name="T23" fmla="*/ 283 h 397"/>
                <a:gd name="T24" fmla="*/ 510 w 567"/>
                <a:gd name="T25" fmla="*/ 283 h 397"/>
                <a:gd name="T26" fmla="*/ 510 w 567"/>
                <a:gd name="T27" fmla="*/ 340 h 397"/>
                <a:gd name="T28" fmla="*/ 397 w 567"/>
                <a:gd name="T29" fmla="*/ 340 h 397"/>
                <a:gd name="T30" fmla="*/ 397 w 567"/>
                <a:gd name="T31" fmla="*/ 397 h 397"/>
                <a:gd name="T32" fmla="*/ 340 w 567"/>
                <a:gd name="T33" fmla="*/ 397 h 397"/>
                <a:gd name="T34" fmla="*/ 340 w 567"/>
                <a:gd name="T35" fmla="*/ 340 h 397"/>
                <a:gd name="T36" fmla="*/ 227 w 567"/>
                <a:gd name="T37" fmla="*/ 340 h 397"/>
                <a:gd name="T38" fmla="*/ 227 w 567"/>
                <a:gd name="T39" fmla="*/ 283 h 397"/>
                <a:gd name="T40" fmla="*/ 170 w 567"/>
                <a:gd name="T41" fmla="*/ 283 h 397"/>
                <a:gd name="T42" fmla="*/ 170 w 567"/>
                <a:gd name="T43" fmla="*/ 340 h 397"/>
                <a:gd name="T44" fmla="*/ 113 w 567"/>
                <a:gd name="T45" fmla="*/ 340 h 397"/>
                <a:gd name="T46" fmla="*/ 113 w 567"/>
                <a:gd name="T47" fmla="*/ 397 h 397"/>
                <a:gd name="T48" fmla="*/ 57 w 567"/>
                <a:gd name="T49" fmla="*/ 397 h 397"/>
                <a:gd name="T50" fmla="*/ 57 w 567"/>
                <a:gd name="T51" fmla="*/ 283 h 397"/>
                <a:gd name="T52" fmla="*/ 0 w 567"/>
                <a:gd name="T53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397">
                  <a:moveTo>
                    <a:pt x="0" y="283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3" name="Freeform 289">
              <a:extLst>
                <a:ext uri="{FF2B5EF4-FFF2-40B4-BE49-F238E27FC236}">
                  <a16:creationId xmlns:a16="http://schemas.microsoft.com/office/drawing/2014/main" id="{A6C25A84-7C78-4947-AB12-54DB0E8E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290"/>
              <a:ext cx="341" cy="397"/>
            </a:xfrm>
            <a:custGeom>
              <a:avLst/>
              <a:gdLst>
                <a:gd name="T0" fmla="*/ 341 w 341"/>
                <a:gd name="T1" fmla="*/ 397 h 397"/>
                <a:gd name="T2" fmla="*/ 57 w 341"/>
                <a:gd name="T3" fmla="*/ 397 h 397"/>
                <a:gd name="T4" fmla="*/ 57 w 341"/>
                <a:gd name="T5" fmla="*/ 283 h 397"/>
                <a:gd name="T6" fmla="*/ 0 w 341"/>
                <a:gd name="T7" fmla="*/ 283 h 397"/>
                <a:gd name="T8" fmla="*/ 0 w 341"/>
                <a:gd name="T9" fmla="*/ 113 h 397"/>
                <a:gd name="T10" fmla="*/ 57 w 341"/>
                <a:gd name="T11" fmla="*/ 113 h 397"/>
                <a:gd name="T12" fmla="*/ 57 w 341"/>
                <a:gd name="T13" fmla="*/ 56 h 397"/>
                <a:gd name="T14" fmla="*/ 114 w 341"/>
                <a:gd name="T15" fmla="*/ 56 h 397"/>
                <a:gd name="T16" fmla="*/ 114 w 341"/>
                <a:gd name="T17" fmla="*/ 0 h 397"/>
                <a:gd name="T18" fmla="*/ 341 w 341"/>
                <a:gd name="T19" fmla="*/ 0 h 397"/>
                <a:gd name="T20" fmla="*/ 341 w 341"/>
                <a:gd name="T21" fmla="*/ 56 h 397"/>
                <a:gd name="T22" fmla="*/ 227 w 341"/>
                <a:gd name="T23" fmla="*/ 56 h 397"/>
                <a:gd name="T24" fmla="*/ 227 w 341"/>
                <a:gd name="T25" fmla="*/ 227 h 397"/>
                <a:gd name="T26" fmla="*/ 341 w 341"/>
                <a:gd name="T27" fmla="*/ 227 h 397"/>
                <a:gd name="T28" fmla="*/ 341 w 34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97">
                  <a:moveTo>
                    <a:pt x="341" y="397"/>
                  </a:move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4" name="Freeform 290">
              <a:extLst>
                <a:ext uri="{FF2B5EF4-FFF2-40B4-BE49-F238E27FC236}">
                  <a16:creationId xmlns:a16="http://schemas.microsoft.com/office/drawing/2014/main" id="{3EDE96CC-D91C-473C-8C0E-E81508FE1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63"/>
              <a:ext cx="907" cy="964"/>
            </a:xfrm>
            <a:custGeom>
              <a:avLst/>
              <a:gdLst>
                <a:gd name="T0" fmla="*/ 851 w 907"/>
                <a:gd name="T1" fmla="*/ 227 h 964"/>
                <a:gd name="T2" fmla="*/ 851 w 907"/>
                <a:gd name="T3" fmla="*/ 170 h 964"/>
                <a:gd name="T4" fmla="*/ 794 w 907"/>
                <a:gd name="T5" fmla="*/ 170 h 964"/>
                <a:gd name="T6" fmla="*/ 794 w 907"/>
                <a:gd name="T7" fmla="*/ 113 h 964"/>
                <a:gd name="T8" fmla="*/ 851 w 907"/>
                <a:gd name="T9" fmla="*/ 113 h 964"/>
                <a:gd name="T10" fmla="*/ 851 w 907"/>
                <a:gd name="T11" fmla="*/ 57 h 964"/>
                <a:gd name="T12" fmla="*/ 907 w 907"/>
                <a:gd name="T13" fmla="*/ 57 h 964"/>
                <a:gd name="T14" fmla="*/ 907 w 907"/>
                <a:gd name="T15" fmla="*/ 0 h 964"/>
                <a:gd name="T16" fmla="*/ 624 w 907"/>
                <a:gd name="T17" fmla="*/ 0 h 964"/>
                <a:gd name="T18" fmla="*/ 624 w 907"/>
                <a:gd name="T19" fmla="*/ 57 h 964"/>
                <a:gd name="T20" fmla="*/ 510 w 907"/>
                <a:gd name="T21" fmla="*/ 57 h 964"/>
                <a:gd name="T22" fmla="*/ 510 w 907"/>
                <a:gd name="T23" fmla="*/ 113 h 964"/>
                <a:gd name="T24" fmla="*/ 454 w 907"/>
                <a:gd name="T25" fmla="*/ 113 h 964"/>
                <a:gd name="T26" fmla="*/ 454 w 907"/>
                <a:gd name="T27" fmla="*/ 170 h 964"/>
                <a:gd name="T28" fmla="*/ 340 w 907"/>
                <a:gd name="T29" fmla="*/ 170 h 964"/>
                <a:gd name="T30" fmla="*/ 340 w 907"/>
                <a:gd name="T31" fmla="*/ 340 h 964"/>
                <a:gd name="T32" fmla="*/ 284 w 907"/>
                <a:gd name="T33" fmla="*/ 340 h 964"/>
                <a:gd name="T34" fmla="*/ 284 w 907"/>
                <a:gd name="T35" fmla="*/ 454 h 964"/>
                <a:gd name="T36" fmla="*/ 170 w 907"/>
                <a:gd name="T37" fmla="*/ 454 h 964"/>
                <a:gd name="T38" fmla="*/ 170 w 907"/>
                <a:gd name="T39" fmla="*/ 510 h 964"/>
                <a:gd name="T40" fmla="*/ 57 w 907"/>
                <a:gd name="T41" fmla="*/ 510 h 964"/>
                <a:gd name="T42" fmla="*/ 57 w 907"/>
                <a:gd name="T43" fmla="*/ 794 h 964"/>
                <a:gd name="T44" fmla="*/ 0 w 907"/>
                <a:gd name="T45" fmla="*/ 794 h 964"/>
                <a:gd name="T46" fmla="*/ 0 w 907"/>
                <a:gd name="T47" fmla="*/ 850 h 964"/>
                <a:gd name="T48" fmla="*/ 114 w 907"/>
                <a:gd name="T49" fmla="*/ 850 h 964"/>
                <a:gd name="T50" fmla="*/ 114 w 907"/>
                <a:gd name="T51" fmla="*/ 907 h 964"/>
                <a:gd name="T52" fmla="*/ 170 w 907"/>
                <a:gd name="T53" fmla="*/ 907 h 964"/>
                <a:gd name="T54" fmla="*/ 170 w 907"/>
                <a:gd name="T55" fmla="*/ 964 h 964"/>
                <a:gd name="T56" fmla="*/ 284 w 907"/>
                <a:gd name="T57" fmla="*/ 964 h 964"/>
                <a:gd name="T58" fmla="*/ 284 w 907"/>
                <a:gd name="T59" fmla="*/ 850 h 964"/>
                <a:gd name="T60" fmla="*/ 397 w 907"/>
                <a:gd name="T61" fmla="*/ 850 h 964"/>
                <a:gd name="T62" fmla="*/ 397 w 907"/>
                <a:gd name="T63" fmla="*/ 737 h 964"/>
                <a:gd name="T64" fmla="*/ 454 w 907"/>
                <a:gd name="T65" fmla="*/ 737 h 964"/>
                <a:gd name="T66" fmla="*/ 454 w 907"/>
                <a:gd name="T67" fmla="*/ 624 h 964"/>
                <a:gd name="T68" fmla="*/ 510 w 907"/>
                <a:gd name="T69" fmla="*/ 624 h 964"/>
                <a:gd name="T70" fmla="*/ 510 w 907"/>
                <a:gd name="T71" fmla="*/ 680 h 964"/>
                <a:gd name="T72" fmla="*/ 624 w 907"/>
                <a:gd name="T73" fmla="*/ 680 h 964"/>
                <a:gd name="T74" fmla="*/ 624 w 907"/>
                <a:gd name="T75" fmla="*/ 624 h 964"/>
                <a:gd name="T76" fmla="*/ 567 w 907"/>
                <a:gd name="T77" fmla="*/ 624 h 964"/>
                <a:gd name="T78" fmla="*/ 567 w 907"/>
                <a:gd name="T79" fmla="*/ 510 h 964"/>
                <a:gd name="T80" fmla="*/ 510 w 907"/>
                <a:gd name="T81" fmla="*/ 510 h 964"/>
                <a:gd name="T82" fmla="*/ 510 w 907"/>
                <a:gd name="T83" fmla="*/ 340 h 964"/>
                <a:gd name="T84" fmla="*/ 567 w 907"/>
                <a:gd name="T85" fmla="*/ 340 h 964"/>
                <a:gd name="T86" fmla="*/ 567 w 907"/>
                <a:gd name="T87" fmla="*/ 283 h 964"/>
                <a:gd name="T88" fmla="*/ 624 w 907"/>
                <a:gd name="T89" fmla="*/ 283 h 964"/>
                <a:gd name="T90" fmla="*/ 624 w 907"/>
                <a:gd name="T91" fmla="*/ 227 h 964"/>
                <a:gd name="T92" fmla="*/ 851 w 907"/>
                <a:gd name="T93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964">
                  <a:moveTo>
                    <a:pt x="851" y="227"/>
                  </a:move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85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5" name="Freeform 291">
              <a:extLst>
                <a:ext uri="{FF2B5EF4-FFF2-40B4-BE49-F238E27FC236}">
                  <a16:creationId xmlns:a16="http://schemas.microsoft.com/office/drawing/2014/main" id="{F32CA189-FAF7-4A0D-B709-C28CC083E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20"/>
              <a:ext cx="737" cy="1304"/>
            </a:xfrm>
            <a:custGeom>
              <a:avLst/>
              <a:gdLst>
                <a:gd name="T0" fmla="*/ 284 w 737"/>
                <a:gd name="T1" fmla="*/ 0 h 1304"/>
                <a:gd name="T2" fmla="*/ 114 w 737"/>
                <a:gd name="T3" fmla="*/ 0 h 1304"/>
                <a:gd name="T4" fmla="*/ 114 w 737"/>
                <a:gd name="T5" fmla="*/ 56 h 1304"/>
                <a:gd name="T6" fmla="*/ 57 w 737"/>
                <a:gd name="T7" fmla="*/ 56 h 1304"/>
                <a:gd name="T8" fmla="*/ 57 w 737"/>
                <a:gd name="T9" fmla="*/ 113 h 1304"/>
                <a:gd name="T10" fmla="*/ 114 w 737"/>
                <a:gd name="T11" fmla="*/ 113 h 1304"/>
                <a:gd name="T12" fmla="*/ 114 w 737"/>
                <a:gd name="T13" fmla="*/ 226 h 1304"/>
                <a:gd name="T14" fmla="*/ 0 w 737"/>
                <a:gd name="T15" fmla="*/ 226 h 1304"/>
                <a:gd name="T16" fmla="*/ 0 w 737"/>
                <a:gd name="T17" fmla="*/ 397 h 1304"/>
                <a:gd name="T18" fmla="*/ 114 w 737"/>
                <a:gd name="T19" fmla="*/ 397 h 1304"/>
                <a:gd name="T20" fmla="*/ 114 w 737"/>
                <a:gd name="T21" fmla="*/ 567 h 1304"/>
                <a:gd name="T22" fmla="*/ 57 w 737"/>
                <a:gd name="T23" fmla="*/ 567 h 1304"/>
                <a:gd name="T24" fmla="*/ 57 w 737"/>
                <a:gd name="T25" fmla="*/ 680 h 1304"/>
                <a:gd name="T26" fmla="*/ 227 w 737"/>
                <a:gd name="T27" fmla="*/ 680 h 1304"/>
                <a:gd name="T28" fmla="*/ 227 w 737"/>
                <a:gd name="T29" fmla="*/ 850 h 1304"/>
                <a:gd name="T30" fmla="*/ 340 w 737"/>
                <a:gd name="T31" fmla="*/ 850 h 1304"/>
                <a:gd name="T32" fmla="*/ 340 w 737"/>
                <a:gd name="T33" fmla="*/ 907 h 1304"/>
                <a:gd name="T34" fmla="*/ 511 w 737"/>
                <a:gd name="T35" fmla="*/ 907 h 1304"/>
                <a:gd name="T36" fmla="*/ 511 w 737"/>
                <a:gd name="T37" fmla="*/ 1190 h 1304"/>
                <a:gd name="T38" fmla="*/ 567 w 737"/>
                <a:gd name="T39" fmla="*/ 1190 h 1304"/>
                <a:gd name="T40" fmla="*/ 567 w 737"/>
                <a:gd name="T41" fmla="*/ 1304 h 1304"/>
                <a:gd name="T42" fmla="*/ 624 w 737"/>
                <a:gd name="T43" fmla="*/ 1304 h 1304"/>
                <a:gd name="T44" fmla="*/ 624 w 737"/>
                <a:gd name="T45" fmla="*/ 1247 h 1304"/>
                <a:gd name="T46" fmla="*/ 737 w 737"/>
                <a:gd name="T47" fmla="*/ 1247 h 1304"/>
                <a:gd name="T48" fmla="*/ 737 w 737"/>
                <a:gd name="T49" fmla="*/ 1077 h 1304"/>
                <a:gd name="T50" fmla="*/ 681 w 737"/>
                <a:gd name="T51" fmla="*/ 1077 h 1304"/>
                <a:gd name="T52" fmla="*/ 681 w 737"/>
                <a:gd name="T53" fmla="*/ 964 h 1304"/>
                <a:gd name="T54" fmla="*/ 737 w 737"/>
                <a:gd name="T55" fmla="*/ 964 h 1304"/>
                <a:gd name="T56" fmla="*/ 737 w 737"/>
                <a:gd name="T57" fmla="*/ 680 h 1304"/>
                <a:gd name="T58" fmla="*/ 681 w 737"/>
                <a:gd name="T59" fmla="*/ 680 h 1304"/>
                <a:gd name="T60" fmla="*/ 681 w 737"/>
                <a:gd name="T61" fmla="*/ 623 h 1304"/>
                <a:gd name="T62" fmla="*/ 567 w 737"/>
                <a:gd name="T63" fmla="*/ 623 h 1304"/>
                <a:gd name="T64" fmla="*/ 567 w 737"/>
                <a:gd name="T65" fmla="*/ 567 h 1304"/>
                <a:gd name="T66" fmla="*/ 454 w 737"/>
                <a:gd name="T67" fmla="*/ 567 h 1304"/>
                <a:gd name="T68" fmla="*/ 454 w 737"/>
                <a:gd name="T69" fmla="*/ 453 h 1304"/>
                <a:gd name="T70" fmla="*/ 397 w 737"/>
                <a:gd name="T71" fmla="*/ 453 h 1304"/>
                <a:gd name="T72" fmla="*/ 397 w 737"/>
                <a:gd name="T73" fmla="*/ 397 h 1304"/>
                <a:gd name="T74" fmla="*/ 340 w 737"/>
                <a:gd name="T75" fmla="*/ 397 h 1304"/>
                <a:gd name="T76" fmla="*/ 340 w 737"/>
                <a:gd name="T77" fmla="*/ 56 h 1304"/>
                <a:gd name="T78" fmla="*/ 284 w 737"/>
                <a:gd name="T79" fmla="*/ 56 h 1304"/>
                <a:gd name="T80" fmla="*/ 284 w 737"/>
                <a:gd name="T8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04">
                  <a:moveTo>
                    <a:pt x="284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80"/>
                  </a:lnTo>
                  <a:lnTo>
                    <a:pt x="227" y="680"/>
                  </a:lnTo>
                  <a:lnTo>
                    <a:pt x="227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511" y="907"/>
                  </a:lnTo>
                  <a:lnTo>
                    <a:pt x="511" y="1190"/>
                  </a:lnTo>
                  <a:lnTo>
                    <a:pt x="567" y="1190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681" y="1077"/>
                  </a:lnTo>
                  <a:lnTo>
                    <a:pt x="681" y="964"/>
                  </a:lnTo>
                  <a:lnTo>
                    <a:pt x="737" y="964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3BBBFAFA-B4F2-46E6-B2FE-50002DF75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805"/>
              <a:ext cx="397" cy="681"/>
            </a:xfrm>
            <a:custGeom>
              <a:avLst/>
              <a:gdLst>
                <a:gd name="T0" fmla="*/ 170 w 397"/>
                <a:gd name="T1" fmla="*/ 0 h 681"/>
                <a:gd name="T2" fmla="*/ 170 w 397"/>
                <a:gd name="T3" fmla="*/ 227 h 681"/>
                <a:gd name="T4" fmla="*/ 114 w 397"/>
                <a:gd name="T5" fmla="*/ 227 h 681"/>
                <a:gd name="T6" fmla="*/ 114 w 397"/>
                <a:gd name="T7" fmla="*/ 397 h 681"/>
                <a:gd name="T8" fmla="*/ 57 w 397"/>
                <a:gd name="T9" fmla="*/ 397 h 681"/>
                <a:gd name="T10" fmla="*/ 57 w 397"/>
                <a:gd name="T11" fmla="*/ 567 h 681"/>
                <a:gd name="T12" fmla="*/ 0 w 397"/>
                <a:gd name="T13" fmla="*/ 567 h 681"/>
                <a:gd name="T14" fmla="*/ 0 w 397"/>
                <a:gd name="T15" fmla="*/ 681 h 681"/>
                <a:gd name="T16" fmla="*/ 170 w 397"/>
                <a:gd name="T17" fmla="*/ 681 h 681"/>
                <a:gd name="T18" fmla="*/ 170 w 397"/>
                <a:gd name="T19" fmla="*/ 624 h 681"/>
                <a:gd name="T20" fmla="*/ 284 w 397"/>
                <a:gd name="T21" fmla="*/ 624 h 681"/>
                <a:gd name="T22" fmla="*/ 284 w 397"/>
                <a:gd name="T23" fmla="*/ 170 h 681"/>
                <a:gd name="T24" fmla="*/ 397 w 397"/>
                <a:gd name="T25" fmla="*/ 170 h 681"/>
                <a:gd name="T26" fmla="*/ 397 w 397"/>
                <a:gd name="T27" fmla="*/ 114 h 681"/>
                <a:gd name="T28" fmla="*/ 340 w 397"/>
                <a:gd name="T29" fmla="*/ 114 h 681"/>
                <a:gd name="T30" fmla="*/ 340 w 397"/>
                <a:gd name="T31" fmla="*/ 0 h 681"/>
                <a:gd name="T32" fmla="*/ 170 w 397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681">
                  <a:moveTo>
                    <a:pt x="170" y="0"/>
                  </a:moveTo>
                  <a:lnTo>
                    <a:pt x="170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DB825EA0-5283-4205-AE22-6851E894A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3805"/>
              <a:ext cx="340" cy="511"/>
            </a:xfrm>
            <a:custGeom>
              <a:avLst/>
              <a:gdLst>
                <a:gd name="T0" fmla="*/ 56 w 340"/>
                <a:gd name="T1" fmla="*/ 0 h 511"/>
                <a:gd name="T2" fmla="*/ 56 w 340"/>
                <a:gd name="T3" fmla="*/ 114 h 511"/>
                <a:gd name="T4" fmla="*/ 113 w 340"/>
                <a:gd name="T5" fmla="*/ 114 h 511"/>
                <a:gd name="T6" fmla="*/ 113 w 340"/>
                <a:gd name="T7" fmla="*/ 170 h 511"/>
                <a:gd name="T8" fmla="*/ 0 w 340"/>
                <a:gd name="T9" fmla="*/ 170 h 511"/>
                <a:gd name="T10" fmla="*/ 0 w 340"/>
                <a:gd name="T11" fmla="*/ 511 h 511"/>
                <a:gd name="T12" fmla="*/ 113 w 340"/>
                <a:gd name="T13" fmla="*/ 511 h 511"/>
                <a:gd name="T14" fmla="*/ 113 w 340"/>
                <a:gd name="T15" fmla="*/ 454 h 511"/>
                <a:gd name="T16" fmla="*/ 170 w 340"/>
                <a:gd name="T17" fmla="*/ 454 h 511"/>
                <a:gd name="T18" fmla="*/ 170 w 340"/>
                <a:gd name="T19" fmla="*/ 284 h 511"/>
                <a:gd name="T20" fmla="*/ 340 w 340"/>
                <a:gd name="T21" fmla="*/ 284 h 511"/>
                <a:gd name="T22" fmla="*/ 340 w 340"/>
                <a:gd name="T23" fmla="*/ 170 h 511"/>
                <a:gd name="T24" fmla="*/ 283 w 340"/>
                <a:gd name="T25" fmla="*/ 170 h 511"/>
                <a:gd name="T26" fmla="*/ 283 w 340"/>
                <a:gd name="T27" fmla="*/ 57 h 511"/>
                <a:gd name="T28" fmla="*/ 227 w 340"/>
                <a:gd name="T29" fmla="*/ 57 h 511"/>
                <a:gd name="T30" fmla="*/ 227 w 340"/>
                <a:gd name="T31" fmla="*/ 0 h 511"/>
                <a:gd name="T32" fmla="*/ 56 w 340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511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24F2E9C8-CC20-4DD5-B305-AD7DCE3EC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975"/>
              <a:ext cx="511" cy="737"/>
            </a:xfrm>
            <a:custGeom>
              <a:avLst/>
              <a:gdLst>
                <a:gd name="T0" fmla="*/ 454 w 511"/>
                <a:gd name="T1" fmla="*/ 0 h 737"/>
                <a:gd name="T2" fmla="*/ 511 w 511"/>
                <a:gd name="T3" fmla="*/ 0 h 737"/>
                <a:gd name="T4" fmla="*/ 511 w 511"/>
                <a:gd name="T5" fmla="*/ 170 h 737"/>
                <a:gd name="T6" fmla="*/ 454 w 511"/>
                <a:gd name="T7" fmla="*/ 170 h 737"/>
                <a:gd name="T8" fmla="*/ 454 w 511"/>
                <a:gd name="T9" fmla="*/ 341 h 737"/>
                <a:gd name="T10" fmla="*/ 397 w 511"/>
                <a:gd name="T11" fmla="*/ 341 h 737"/>
                <a:gd name="T12" fmla="*/ 397 w 511"/>
                <a:gd name="T13" fmla="*/ 454 h 737"/>
                <a:gd name="T14" fmla="*/ 341 w 511"/>
                <a:gd name="T15" fmla="*/ 454 h 737"/>
                <a:gd name="T16" fmla="*/ 341 w 511"/>
                <a:gd name="T17" fmla="*/ 511 h 737"/>
                <a:gd name="T18" fmla="*/ 341 w 511"/>
                <a:gd name="T19" fmla="*/ 567 h 737"/>
                <a:gd name="T20" fmla="*/ 284 w 511"/>
                <a:gd name="T21" fmla="*/ 567 h 737"/>
                <a:gd name="T22" fmla="*/ 227 w 511"/>
                <a:gd name="T23" fmla="*/ 567 h 737"/>
                <a:gd name="T24" fmla="*/ 227 w 511"/>
                <a:gd name="T25" fmla="*/ 681 h 737"/>
                <a:gd name="T26" fmla="*/ 170 w 511"/>
                <a:gd name="T27" fmla="*/ 681 h 737"/>
                <a:gd name="T28" fmla="*/ 170 w 511"/>
                <a:gd name="T29" fmla="*/ 737 h 737"/>
                <a:gd name="T30" fmla="*/ 0 w 511"/>
                <a:gd name="T31" fmla="*/ 737 h 737"/>
                <a:gd name="T32" fmla="*/ 0 w 511"/>
                <a:gd name="T33" fmla="*/ 454 h 737"/>
                <a:gd name="T34" fmla="*/ 114 w 511"/>
                <a:gd name="T35" fmla="*/ 454 h 737"/>
                <a:gd name="T36" fmla="*/ 114 w 511"/>
                <a:gd name="T37" fmla="*/ 341 h 737"/>
                <a:gd name="T38" fmla="*/ 227 w 511"/>
                <a:gd name="T39" fmla="*/ 341 h 737"/>
                <a:gd name="T40" fmla="*/ 227 w 511"/>
                <a:gd name="T41" fmla="*/ 284 h 737"/>
                <a:gd name="T42" fmla="*/ 284 w 511"/>
                <a:gd name="T43" fmla="*/ 284 h 737"/>
                <a:gd name="T44" fmla="*/ 284 w 511"/>
                <a:gd name="T45" fmla="*/ 114 h 737"/>
                <a:gd name="T46" fmla="*/ 454 w 511"/>
                <a:gd name="T47" fmla="*/ 114 h 737"/>
                <a:gd name="T48" fmla="*/ 454 w 511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737">
                  <a:moveTo>
                    <a:pt x="454" y="0"/>
                  </a:move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2CF0CB8D-D9CE-4301-B0D1-67AFF3EF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692"/>
              <a:ext cx="284" cy="227"/>
            </a:xfrm>
            <a:custGeom>
              <a:avLst/>
              <a:gdLst>
                <a:gd name="T0" fmla="*/ 0 w 284"/>
                <a:gd name="T1" fmla="*/ 227 h 227"/>
                <a:gd name="T2" fmla="*/ 171 w 284"/>
                <a:gd name="T3" fmla="*/ 227 h 227"/>
                <a:gd name="T4" fmla="*/ 171 w 284"/>
                <a:gd name="T5" fmla="*/ 170 h 227"/>
                <a:gd name="T6" fmla="*/ 284 w 284"/>
                <a:gd name="T7" fmla="*/ 170 h 227"/>
                <a:gd name="T8" fmla="*/ 284 w 284"/>
                <a:gd name="T9" fmla="*/ 0 h 227"/>
                <a:gd name="T10" fmla="*/ 171 w 284"/>
                <a:gd name="T11" fmla="*/ 0 h 227"/>
                <a:gd name="T12" fmla="*/ 171 w 284"/>
                <a:gd name="T13" fmla="*/ 56 h 227"/>
                <a:gd name="T14" fmla="*/ 114 w 284"/>
                <a:gd name="T15" fmla="*/ 56 h 227"/>
                <a:gd name="T16" fmla="*/ 114 w 284"/>
                <a:gd name="T17" fmla="*/ 113 h 227"/>
                <a:gd name="T18" fmla="*/ 57 w 284"/>
                <a:gd name="T19" fmla="*/ 113 h 227"/>
                <a:gd name="T20" fmla="*/ 57 w 284"/>
                <a:gd name="T21" fmla="*/ 170 h 227"/>
                <a:gd name="T22" fmla="*/ 0 w 284"/>
                <a:gd name="T23" fmla="*/ 170 h 227"/>
                <a:gd name="T24" fmla="*/ 0 w 284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0" y="227"/>
                  </a:moveTo>
                  <a:lnTo>
                    <a:pt x="171" y="227"/>
                  </a:lnTo>
                  <a:lnTo>
                    <a:pt x="171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45ECF2F5-0DCA-4D3B-AC61-2397C598B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3862"/>
              <a:ext cx="454" cy="397"/>
            </a:xfrm>
            <a:custGeom>
              <a:avLst/>
              <a:gdLst>
                <a:gd name="T0" fmla="*/ 454 w 454"/>
                <a:gd name="T1" fmla="*/ 0 h 397"/>
                <a:gd name="T2" fmla="*/ 454 w 454"/>
                <a:gd name="T3" fmla="*/ 170 h 397"/>
                <a:gd name="T4" fmla="*/ 397 w 454"/>
                <a:gd name="T5" fmla="*/ 170 h 397"/>
                <a:gd name="T6" fmla="*/ 397 w 454"/>
                <a:gd name="T7" fmla="*/ 227 h 397"/>
                <a:gd name="T8" fmla="*/ 341 w 454"/>
                <a:gd name="T9" fmla="*/ 227 h 397"/>
                <a:gd name="T10" fmla="*/ 341 w 454"/>
                <a:gd name="T11" fmla="*/ 283 h 397"/>
                <a:gd name="T12" fmla="*/ 284 w 454"/>
                <a:gd name="T13" fmla="*/ 283 h 397"/>
                <a:gd name="T14" fmla="*/ 284 w 454"/>
                <a:gd name="T15" fmla="*/ 397 h 397"/>
                <a:gd name="T16" fmla="*/ 114 w 454"/>
                <a:gd name="T17" fmla="*/ 397 h 397"/>
                <a:gd name="T18" fmla="*/ 114 w 454"/>
                <a:gd name="T19" fmla="*/ 340 h 397"/>
                <a:gd name="T20" fmla="*/ 0 w 454"/>
                <a:gd name="T21" fmla="*/ 340 h 397"/>
                <a:gd name="T22" fmla="*/ 0 w 454"/>
                <a:gd name="T23" fmla="*/ 227 h 397"/>
                <a:gd name="T24" fmla="*/ 57 w 454"/>
                <a:gd name="T25" fmla="*/ 227 h 397"/>
                <a:gd name="T26" fmla="*/ 57 w 454"/>
                <a:gd name="T27" fmla="*/ 113 h 397"/>
                <a:gd name="T28" fmla="*/ 114 w 454"/>
                <a:gd name="T29" fmla="*/ 113 h 397"/>
                <a:gd name="T30" fmla="*/ 114 w 454"/>
                <a:gd name="T31" fmla="*/ 57 h 397"/>
                <a:gd name="T32" fmla="*/ 341 w 454"/>
                <a:gd name="T33" fmla="*/ 57 h 397"/>
                <a:gd name="T34" fmla="*/ 341 w 454"/>
                <a:gd name="T35" fmla="*/ 0 h 397"/>
                <a:gd name="T36" fmla="*/ 454 w 454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97">
                  <a:moveTo>
                    <a:pt x="454" y="0"/>
                  </a:move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F6A3206C-3246-4968-B182-4A6A38072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145"/>
              <a:ext cx="396" cy="794"/>
            </a:xfrm>
            <a:custGeom>
              <a:avLst/>
              <a:gdLst>
                <a:gd name="T0" fmla="*/ 396 w 396"/>
                <a:gd name="T1" fmla="*/ 171 h 794"/>
                <a:gd name="T2" fmla="*/ 396 w 396"/>
                <a:gd name="T3" fmla="*/ 511 h 794"/>
                <a:gd name="T4" fmla="*/ 340 w 396"/>
                <a:gd name="T5" fmla="*/ 511 h 794"/>
                <a:gd name="T6" fmla="*/ 340 w 396"/>
                <a:gd name="T7" fmla="*/ 681 h 794"/>
                <a:gd name="T8" fmla="*/ 283 w 396"/>
                <a:gd name="T9" fmla="*/ 681 h 794"/>
                <a:gd name="T10" fmla="*/ 283 w 396"/>
                <a:gd name="T11" fmla="*/ 794 h 794"/>
                <a:gd name="T12" fmla="*/ 170 w 396"/>
                <a:gd name="T13" fmla="*/ 794 h 794"/>
                <a:gd name="T14" fmla="*/ 170 w 396"/>
                <a:gd name="T15" fmla="*/ 681 h 794"/>
                <a:gd name="T16" fmla="*/ 113 w 396"/>
                <a:gd name="T17" fmla="*/ 681 h 794"/>
                <a:gd name="T18" fmla="*/ 113 w 396"/>
                <a:gd name="T19" fmla="*/ 624 h 794"/>
                <a:gd name="T20" fmla="*/ 56 w 396"/>
                <a:gd name="T21" fmla="*/ 624 h 794"/>
                <a:gd name="T22" fmla="*/ 56 w 396"/>
                <a:gd name="T23" fmla="*/ 511 h 794"/>
                <a:gd name="T24" fmla="*/ 0 w 396"/>
                <a:gd name="T25" fmla="*/ 511 h 794"/>
                <a:gd name="T26" fmla="*/ 0 w 396"/>
                <a:gd name="T27" fmla="*/ 341 h 794"/>
                <a:gd name="T28" fmla="*/ 56 w 396"/>
                <a:gd name="T29" fmla="*/ 341 h 794"/>
                <a:gd name="T30" fmla="*/ 56 w 396"/>
                <a:gd name="T31" fmla="*/ 227 h 794"/>
                <a:gd name="T32" fmla="*/ 113 w 396"/>
                <a:gd name="T33" fmla="*/ 227 h 794"/>
                <a:gd name="T34" fmla="*/ 113 w 396"/>
                <a:gd name="T35" fmla="*/ 57 h 794"/>
                <a:gd name="T36" fmla="*/ 170 w 396"/>
                <a:gd name="T37" fmla="*/ 57 h 794"/>
                <a:gd name="T38" fmla="*/ 170 w 396"/>
                <a:gd name="T39" fmla="*/ 0 h 794"/>
                <a:gd name="T40" fmla="*/ 226 w 396"/>
                <a:gd name="T41" fmla="*/ 0 h 794"/>
                <a:gd name="T42" fmla="*/ 226 w 396"/>
                <a:gd name="T43" fmla="*/ 57 h 794"/>
                <a:gd name="T44" fmla="*/ 340 w 396"/>
                <a:gd name="T45" fmla="*/ 57 h 794"/>
                <a:gd name="T46" fmla="*/ 340 w 396"/>
                <a:gd name="T47" fmla="*/ 114 h 794"/>
                <a:gd name="T48" fmla="*/ 396 w 396"/>
                <a:gd name="T49" fmla="*/ 114 h 794"/>
                <a:gd name="T50" fmla="*/ 396 w 396"/>
                <a:gd name="T5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6" h="794">
                  <a:moveTo>
                    <a:pt x="396" y="171"/>
                  </a:moveTo>
                  <a:lnTo>
                    <a:pt x="396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17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0305104C-D4A5-45C9-A7C4-7571F6AE5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05"/>
              <a:ext cx="850" cy="1474"/>
            </a:xfrm>
            <a:custGeom>
              <a:avLst/>
              <a:gdLst>
                <a:gd name="T0" fmla="*/ 56 w 850"/>
                <a:gd name="T1" fmla="*/ 454 h 1474"/>
                <a:gd name="T2" fmla="*/ 56 w 850"/>
                <a:gd name="T3" fmla="*/ 851 h 1474"/>
                <a:gd name="T4" fmla="*/ 0 w 850"/>
                <a:gd name="T5" fmla="*/ 851 h 1474"/>
                <a:gd name="T6" fmla="*/ 0 w 850"/>
                <a:gd name="T7" fmla="*/ 1078 h 1474"/>
                <a:gd name="T8" fmla="*/ 56 w 850"/>
                <a:gd name="T9" fmla="*/ 1078 h 1474"/>
                <a:gd name="T10" fmla="*/ 56 w 850"/>
                <a:gd name="T11" fmla="*/ 1474 h 1474"/>
                <a:gd name="T12" fmla="*/ 170 w 850"/>
                <a:gd name="T13" fmla="*/ 1474 h 1474"/>
                <a:gd name="T14" fmla="*/ 170 w 850"/>
                <a:gd name="T15" fmla="*/ 1304 h 1474"/>
                <a:gd name="T16" fmla="*/ 227 w 850"/>
                <a:gd name="T17" fmla="*/ 1304 h 1474"/>
                <a:gd name="T18" fmla="*/ 227 w 850"/>
                <a:gd name="T19" fmla="*/ 1248 h 1474"/>
                <a:gd name="T20" fmla="*/ 170 w 850"/>
                <a:gd name="T21" fmla="*/ 1248 h 1474"/>
                <a:gd name="T22" fmla="*/ 170 w 850"/>
                <a:gd name="T23" fmla="*/ 1021 h 1474"/>
                <a:gd name="T24" fmla="*/ 113 w 850"/>
                <a:gd name="T25" fmla="*/ 1021 h 1474"/>
                <a:gd name="T26" fmla="*/ 113 w 850"/>
                <a:gd name="T27" fmla="*/ 907 h 1474"/>
                <a:gd name="T28" fmla="*/ 170 w 850"/>
                <a:gd name="T29" fmla="*/ 907 h 1474"/>
                <a:gd name="T30" fmla="*/ 170 w 850"/>
                <a:gd name="T31" fmla="*/ 851 h 1474"/>
                <a:gd name="T32" fmla="*/ 227 w 850"/>
                <a:gd name="T33" fmla="*/ 851 h 1474"/>
                <a:gd name="T34" fmla="*/ 227 w 850"/>
                <a:gd name="T35" fmla="*/ 794 h 1474"/>
                <a:gd name="T36" fmla="*/ 283 w 850"/>
                <a:gd name="T37" fmla="*/ 794 h 1474"/>
                <a:gd name="T38" fmla="*/ 283 w 850"/>
                <a:gd name="T39" fmla="*/ 737 h 1474"/>
                <a:gd name="T40" fmla="*/ 283 w 850"/>
                <a:gd name="T41" fmla="*/ 681 h 1474"/>
                <a:gd name="T42" fmla="*/ 340 w 850"/>
                <a:gd name="T43" fmla="*/ 681 h 1474"/>
                <a:gd name="T44" fmla="*/ 340 w 850"/>
                <a:gd name="T45" fmla="*/ 567 h 1474"/>
                <a:gd name="T46" fmla="*/ 453 w 850"/>
                <a:gd name="T47" fmla="*/ 567 h 1474"/>
                <a:gd name="T48" fmla="*/ 453 w 850"/>
                <a:gd name="T49" fmla="*/ 454 h 1474"/>
                <a:gd name="T50" fmla="*/ 567 w 850"/>
                <a:gd name="T51" fmla="*/ 454 h 1474"/>
                <a:gd name="T52" fmla="*/ 567 w 850"/>
                <a:gd name="T53" fmla="*/ 511 h 1474"/>
                <a:gd name="T54" fmla="*/ 680 w 850"/>
                <a:gd name="T55" fmla="*/ 511 h 1474"/>
                <a:gd name="T56" fmla="*/ 680 w 850"/>
                <a:gd name="T57" fmla="*/ 454 h 1474"/>
                <a:gd name="T58" fmla="*/ 737 w 850"/>
                <a:gd name="T59" fmla="*/ 454 h 1474"/>
                <a:gd name="T60" fmla="*/ 737 w 850"/>
                <a:gd name="T61" fmla="*/ 397 h 1474"/>
                <a:gd name="T62" fmla="*/ 794 w 850"/>
                <a:gd name="T63" fmla="*/ 397 h 1474"/>
                <a:gd name="T64" fmla="*/ 794 w 850"/>
                <a:gd name="T65" fmla="*/ 227 h 1474"/>
                <a:gd name="T66" fmla="*/ 850 w 850"/>
                <a:gd name="T67" fmla="*/ 227 h 1474"/>
                <a:gd name="T68" fmla="*/ 850 w 850"/>
                <a:gd name="T69" fmla="*/ 57 h 1474"/>
                <a:gd name="T70" fmla="*/ 567 w 850"/>
                <a:gd name="T71" fmla="*/ 57 h 1474"/>
                <a:gd name="T72" fmla="*/ 567 w 850"/>
                <a:gd name="T73" fmla="*/ 0 h 1474"/>
                <a:gd name="T74" fmla="*/ 510 w 850"/>
                <a:gd name="T75" fmla="*/ 0 h 1474"/>
                <a:gd name="T76" fmla="*/ 510 w 850"/>
                <a:gd name="T77" fmla="*/ 57 h 1474"/>
                <a:gd name="T78" fmla="*/ 453 w 850"/>
                <a:gd name="T79" fmla="*/ 57 h 1474"/>
                <a:gd name="T80" fmla="*/ 453 w 850"/>
                <a:gd name="T81" fmla="*/ 0 h 1474"/>
                <a:gd name="T82" fmla="*/ 397 w 850"/>
                <a:gd name="T83" fmla="*/ 0 h 1474"/>
                <a:gd name="T84" fmla="*/ 397 w 850"/>
                <a:gd name="T85" fmla="*/ 114 h 1474"/>
                <a:gd name="T86" fmla="*/ 340 w 850"/>
                <a:gd name="T87" fmla="*/ 114 h 1474"/>
                <a:gd name="T88" fmla="*/ 340 w 850"/>
                <a:gd name="T89" fmla="*/ 227 h 1474"/>
                <a:gd name="T90" fmla="*/ 283 w 850"/>
                <a:gd name="T91" fmla="*/ 227 h 1474"/>
                <a:gd name="T92" fmla="*/ 283 w 850"/>
                <a:gd name="T93" fmla="*/ 284 h 1474"/>
                <a:gd name="T94" fmla="*/ 227 w 850"/>
                <a:gd name="T95" fmla="*/ 284 h 1474"/>
                <a:gd name="T96" fmla="*/ 227 w 850"/>
                <a:gd name="T97" fmla="*/ 340 h 1474"/>
                <a:gd name="T98" fmla="*/ 170 w 850"/>
                <a:gd name="T99" fmla="*/ 340 h 1474"/>
                <a:gd name="T100" fmla="*/ 170 w 850"/>
                <a:gd name="T101" fmla="*/ 454 h 1474"/>
                <a:gd name="T102" fmla="*/ 56 w 850"/>
                <a:gd name="T103" fmla="*/ 45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0" h="1474">
                  <a:moveTo>
                    <a:pt x="56" y="454"/>
                  </a:moveTo>
                  <a:lnTo>
                    <a:pt x="56" y="851"/>
                  </a:lnTo>
                  <a:lnTo>
                    <a:pt x="0" y="851"/>
                  </a:lnTo>
                  <a:lnTo>
                    <a:pt x="0" y="1078"/>
                  </a:lnTo>
                  <a:lnTo>
                    <a:pt x="56" y="1078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27"/>
                  </a:lnTo>
                  <a:lnTo>
                    <a:pt x="850" y="227"/>
                  </a:lnTo>
                  <a:lnTo>
                    <a:pt x="85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69DFAEF6-9345-4D48-80AC-70AD9DA93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259"/>
              <a:ext cx="737" cy="850"/>
            </a:xfrm>
            <a:custGeom>
              <a:avLst/>
              <a:gdLst>
                <a:gd name="T0" fmla="*/ 114 w 737"/>
                <a:gd name="T1" fmla="*/ 850 h 850"/>
                <a:gd name="T2" fmla="*/ 170 w 737"/>
                <a:gd name="T3" fmla="*/ 850 h 850"/>
                <a:gd name="T4" fmla="*/ 227 w 737"/>
                <a:gd name="T5" fmla="*/ 850 h 850"/>
                <a:gd name="T6" fmla="*/ 227 w 737"/>
                <a:gd name="T7" fmla="*/ 794 h 850"/>
                <a:gd name="T8" fmla="*/ 170 w 737"/>
                <a:gd name="T9" fmla="*/ 794 h 850"/>
                <a:gd name="T10" fmla="*/ 170 w 737"/>
                <a:gd name="T11" fmla="*/ 680 h 850"/>
                <a:gd name="T12" fmla="*/ 340 w 737"/>
                <a:gd name="T13" fmla="*/ 680 h 850"/>
                <a:gd name="T14" fmla="*/ 340 w 737"/>
                <a:gd name="T15" fmla="*/ 624 h 850"/>
                <a:gd name="T16" fmla="*/ 227 w 737"/>
                <a:gd name="T17" fmla="*/ 624 h 850"/>
                <a:gd name="T18" fmla="*/ 227 w 737"/>
                <a:gd name="T19" fmla="*/ 510 h 850"/>
                <a:gd name="T20" fmla="*/ 340 w 737"/>
                <a:gd name="T21" fmla="*/ 510 h 850"/>
                <a:gd name="T22" fmla="*/ 340 w 737"/>
                <a:gd name="T23" fmla="*/ 453 h 850"/>
                <a:gd name="T24" fmla="*/ 454 w 737"/>
                <a:gd name="T25" fmla="*/ 453 h 850"/>
                <a:gd name="T26" fmla="*/ 454 w 737"/>
                <a:gd name="T27" fmla="*/ 510 h 850"/>
                <a:gd name="T28" fmla="*/ 567 w 737"/>
                <a:gd name="T29" fmla="*/ 510 h 850"/>
                <a:gd name="T30" fmla="*/ 567 w 737"/>
                <a:gd name="T31" fmla="*/ 453 h 850"/>
                <a:gd name="T32" fmla="*/ 737 w 737"/>
                <a:gd name="T33" fmla="*/ 453 h 850"/>
                <a:gd name="T34" fmla="*/ 737 w 737"/>
                <a:gd name="T35" fmla="*/ 227 h 850"/>
                <a:gd name="T36" fmla="*/ 567 w 737"/>
                <a:gd name="T37" fmla="*/ 227 h 850"/>
                <a:gd name="T38" fmla="*/ 567 w 737"/>
                <a:gd name="T39" fmla="*/ 113 h 850"/>
                <a:gd name="T40" fmla="*/ 624 w 737"/>
                <a:gd name="T41" fmla="*/ 113 h 850"/>
                <a:gd name="T42" fmla="*/ 624 w 737"/>
                <a:gd name="T43" fmla="*/ 0 h 850"/>
                <a:gd name="T44" fmla="*/ 567 w 737"/>
                <a:gd name="T45" fmla="*/ 0 h 850"/>
                <a:gd name="T46" fmla="*/ 567 w 737"/>
                <a:gd name="T47" fmla="*/ 57 h 850"/>
                <a:gd name="T48" fmla="*/ 454 w 737"/>
                <a:gd name="T49" fmla="*/ 57 h 850"/>
                <a:gd name="T50" fmla="*/ 454 w 737"/>
                <a:gd name="T51" fmla="*/ 0 h 850"/>
                <a:gd name="T52" fmla="*/ 340 w 737"/>
                <a:gd name="T53" fmla="*/ 0 h 850"/>
                <a:gd name="T54" fmla="*/ 340 w 737"/>
                <a:gd name="T55" fmla="*/ 113 h 850"/>
                <a:gd name="T56" fmla="*/ 227 w 737"/>
                <a:gd name="T57" fmla="*/ 113 h 850"/>
                <a:gd name="T58" fmla="*/ 227 w 737"/>
                <a:gd name="T59" fmla="*/ 227 h 850"/>
                <a:gd name="T60" fmla="*/ 170 w 737"/>
                <a:gd name="T61" fmla="*/ 227 h 850"/>
                <a:gd name="T62" fmla="*/ 170 w 737"/>
                <a:gd name="T63" fmla="*/ 340 h 850"/>
                <a:gd name="T64" fmla="*/ 114 w 737"/>
                <a:gd name="T65" fmla="*/ 340 h 850"/>
                <a:gd name="T66" fmla="*/ 114 w 737"/>
                <a:gd name="T67" fmla="*/ 397 h 850"/>
                <a:gd name="T68" fmla="*/ 57 w 737"/>
                <a:gd name="T69" fmla="*/ 397 h 850"/>
                <a:gd name="T70" fmla="*/ 57 w 737"/>
                <a:gd name="T71" fmla="*/ 453 h 850"/>
                <a:gd name="T72" fmla="*/ 0 w 737"/>
                <a:gd name="T73" fmla="*/ 453 h 850"/>
                <a:gd name="T74" fmla="*/ 0 w 737"/>
                <a:gd name="T75" fmla="*/ 567 h 850"/>
                <a:gd name="T76" fmla="*/ 57 w 737"/>
                <a:gd name="T77" fmla="*/ 567 h 850"/>
                <a:gd name="T78" fmla="*/ 57 w 737"/>
                <a:gd name="T79" fmla="*/ 794 h 850"/>
                <a:gd name="T80" fmla="*/ 114 w 737"/>
                <a:gd name="T81" fmla="*/ 794 h 850"/>
                <a:gd name="T82" fmla="*/ 114 w 737"/>
                <a:gd name="T8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850">
                  <a:moveTo>
                    <a:pt x="114" y="850"/>
                  </a:moveTo>
                  <a:lnTo>
                    <a:pt x="170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737" y="45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1A0AC2D8-B591-4467-9A5D-672B94048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712"/>
              <a:ext cx="680" cy="284"/>
            </a:xfrm>
            <a:custGeom>
              <a:avLst/>
              <a:gdLst>
                <a:gd name="T0" fmla="*/ 680 w 680"/>
                <a:gd name="T1" fmla="*/ 0 h 284"/>
                <a:gd name="T2" fmla="*/ 680 w 680"/>
                <a:gd name="T3" fmla="*/ 114 h 284"/>
                <a:gd name="T4" fmla="*/ 624 w 680"/>
                <a:gd name="T5" fmla="*/ 114 h 284"/>
                <a:gd name="T6" fmla="*/ 624 w 680"/>
                <a:gd name="T7" fmla="*/ 171 h 284"/>
                <a:gd name="T8" fmla="*/ 510 w 680"/>
                <a:gd name="T9" fmla="*/ 171 h 284"/>
                <a:gd name="T10" fmla="*/ 510 w 680"/>
                <a:gd name="T11" fmla="*/ 227 h 284"/>
                <a:gd name="T12" fmla="*/ 454 w 680"/>
                <a:gd name="T13" fmla="*/ 227 h 284"/>
                <a:gd name="T14" fmla="*/ 454 w 680"/>
                <a:gd name="T15" fmla="*/ 284 h 284"/>
                <a:gd name="T16" fmla="*/ 340 w 680"/>
                <a:gd name="T17" fmla="*/ 284 h 284"/>
                <a:gd name="T18" fmla="*/ 340 w 680"/>
                <a:gd name="T19" fmla="*/ 227 h 284"/>
                <a:gd name="T20" fmla="*/ 113 w 680"/>
                <a:gd name="T21" fmla="*/ 227 h 284"/>
                <a:gd name="T22" fmla="*/ 113 w 680"/>
                <a:gd name="T23" fmla="*/ 171 h 284"/>
                <a:gd name="T24" fmla="*/ 0 w 680"/>
                <a:gd name="T25" fmla="*/ 171 h 284"/>
                <a:gd name="T26" fmla="*/ 0 w 680"/>
                <a:gd name="T27" fmla="*/ 57 h 284"/>
                <a:gd name="T28" fmla="*/ 113 w 680"/>
                <a:gd name="T29" fmla="*/ 57 h 284"/>
                <a:gd name="T30" fmla="*/ 113 w 680"/>
                <a:gd name="T31" fmla="*/ 0 h 284"/>
                <a:gd name="T32" fmla="*/ 170 w 680"/>
                <a:gd name="T33" fmla="*/ 0 h 284"/>
                <a:gd name="T34" fmla="*/ 227 w 680"/>
                <a:gd name="T35" fmla="*/ 0 h 284"/>
                <a:gd name="T36" fmla="*/ 227 w 680"/>
                <a:gd name="T37" fmla="*/ 57 h 284"/>
                <a:gd name="T38" fmla="*/ 340 w 680"/>
                <a:gd name="T39" fmla="*/ 57 h 284"/>
                <a:gd name="T40" fmla="*/ 340 w 680"/>
                <a:gd name="T41" fmla="*/ 0 h 284"/>
                <a:gd name="T42" fmla="*/ 680 w 680"/>
                <a:gd name="T4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284">
                  <a:moveTo>
                    <a:pt x="680" y="0"/>
                  </a:moveTo>
                  <a:lnTo>
                    <a:pt x="680" y="114"/>
                  </a:lnTo>
                  <a:lnTo>
                    <a:pt x="624" y="114"/>
                  </a:lnTo>
                  <a:lnTo>
                    <a:pt x="624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8" name="Freeform 304">
              <a:extLst>
                <a:ext uri="{FF2B5EF4-FFF2-40B4-BE49-F238E27FC236}">
                  <a16:creationId xmlns:a16="http://schemas.microsoft.com/office/drawing/2014/main" id="{5C5FF1C8-1D1F-43C7-8057-0B90C3180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7491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227 w 227"/>
                <a:gd name="T5" fmla="*/ 0 h 340"/>
                <a:gd name="T6" fmla="*/ 227 w 227"/>
                <a:gd name="T7" fmla="*/ 227 h 340"/>
                <a:gd name="T8" fmla="*/ 170 w 227"/>
                <a:gd name="T9" fmla="*/ 227 h 340"/>
                <a:gd name="T10" fmla="*/ 170 w 227"/>
                <a:gd name="T11" fmla="*/ 340 h 340"/>
                <a:gd name="T12" fmla="*/ 57 w 227"/>
                <a:gd name="T13" fmla="*/ 340 h 340"/>
                <a:gd name="T14" fmla="*/ 0 w 227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9" name="Freeform 305">
              <a:extLst>
                <a:ext uri="{FF2B5EF4-FFF2-40B4-BE49-F238E27FC236}">
                  <a16:creationId xmlns:a16="http://schemas.microsoft.com/office/drawing/2014/main" id="{37F07DE9-5EAD-4D76-9BBB-135EB0AF7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7434"/>
              <a:ext cx="567" cy="454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397 h 454"/>
                <a:gd name="T4" fmla="*/ 113 w 567"/>
                <a:gd name="T5" fmla="*/ 397 h 454"/>
                <a:gd name="T6" fmla="*/ 113 w 567"/>
                <a:gd name="T7" fmla="*/ 454 h 454"/>
                <a:gd name="T8" fmla="*/ 283 w 567"/>
                <a:gd name="T9" fmla="*/ 454 h 454"/>
                <a:gd name="T10" fmla="*/ 340 w 567"/>
                <a:gd name="T11" fmla="*/ 454 h 454"/>
                <a:gd name="T12" fmla="*/ 340 w 567"/>
                <a:gd name="T13" fmla="*/ 397 h 454"/>
                <a:gd name="T14" fmla="*/ 510 w 567"/>
                <a:gd name="T15" fmla="*/ 397 h 454"/>
                <a:gd name="T16" fmla="*/ 510 w 567"/>
                <a:gd name="T17" fmla="*/ 340 h 454"/>
                <a:gd name="T18" fmla="*/ 567 w 567"/>
                <a:gd name="T19" fmla="*/ 340 h 454"/>
                <a:gd name="T20" fmla="*/ 567 w 567"/>
                <a:gd name="T21" fmla="*/ 113 h 454"/>
                <a:gd name="T22" fmla="*/ 454 w 567"/>
                <a:gd name="T23" fmla="*/ 113 h 454"/>
                <a:gd name="T24" fmla="*/ 454 w 567"/>
                <a:gd name="T25" fmla="*/ 0 h 454"/>
                <a:gd name="T26" fmla="*/ 397 w 567"/>
                <a:gd name="T27" fmla="*/ 0 h 454"/>
                <a:gd name="T28" fmla="*/ 397 w 567"/>
                <a:gd name="T29" fmla="*/ 57 h 454"/>
                <a:gd name="T30" fmla="*/ 227 w 567"/>
                <a:gd name="T31" fmla="*/ 57 h 454"/>
                <a:gd name="T32" fmla="*/ 227 w 567"/>
                <a:gd name="T33" fmla="*/ 113 h 454"/>
                <a:gd name="T34" fmla="*/ 170 w 567"/>
                <a:gd name="T35" fmla="*/ 113 h 454"/>
                <a:gd name="T36" fmla="*/ 170 w 567"/>
                <a:gd name="T37" fmla="*/ 170 h 454"/>
                <a:gd name="T38" fmla="*/ 113 w 567"/>
                <a:gd name="T39" fmla="*/ 170 h 454"/>
                <a:gd name="T40" fmla="*/ 113 w 567"/>
                <a:gd name="T41" fmla="*/ 284 h 454"/>
                <a:gd name="T42" fmla="*/ 57 w 567"/>
                <a:gd name="T43" fmla="*/ 284 h 454"/>
                <a:gd name="T44" fmla="*/ 57 w 567"/>
                <a:gd name="T45" fmla="*/ 340 h 454"/>
                <a:gd name="T46" fmla="*/ 0 w 567"/>
                <a:gd name="T47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4BABFD96-A253-49D8-9A36-767E10ED9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7151"/>
              <a:ext cx="624" cy="680"/>
            </a:xfrm>
            <a:custGeom>
              <a:avLst/>
              <a:gdLst>
                <a:gd name="T0" fmla="*/ 624 w 624"/>
                <a:gd name="T1" fmla="*/ 340 h 680"/>
                <a:gd name="T2" fmla="*/ 454 w 624"/>
                <a:gd name="T3" fmla="*/ 340 h 680"/>
                <a:gd name="T4" fmla="*/ 454 w 624"/>
                <a:gd name="T5" fmla="*/ 396 h 680"/>
                <a:gd name="T6" fmla="*/ 397 w 624"/>
                <a:gd name="T7" fmla="*/ 396 h 680"/>
                <a:gd name="T8" fmla="*/ 397 w 624"/>
                <a:gd name="T9" fmla="*/ 453 h 680"/>
                <a:gd name="T10" fmla="*/ 340 w 624"/>
                <a:gd name="T11" fmla="*/ 453 h 680"/>
                <a:gd name="T12" fmla="*/ 340 w 624"/>
                <a:gd name="T13" fmla="*/ 567 h 680"/>
                <a:gd name="T14" fmla="*/ 284 w 624"/>
                <a:gd name="T15" fmla="*/ 567 h 680"/>
                <a:gd name="T16" fmla="*/ 284 w 624"/>
                <a:gd name="T17" fmla="*/ 623 h 680"/>
                <a:gd name="T18" fmla="*/ 227 w 624"/>
                <a:gd name="T19" fmla="*/ 623 h 680"/>
                <a:gd name="T20" fmla="*/ 227 w 624"/>
                <a:gd name="T21" fmla="*/ 680 h 680"/>
                <a:gd name="T22" fmla="*/ 170 w 624"/>
                <a:gd name="T23" fmla="*/ 680 h 680"/>
                <a:gd name="T24" fmla="*/ 170 w 624"/>
                <a:gd name="T25" fmla="*/ 567 h 680"/>
                <a:gd name="T26" fmla="*/ 227 w 624"/>
                <a:gd name="T27" fmla="*/ 567 h 680"/>
                <a:gd name="T28" fmla="*/ 227 w 624"/>
                <a:gd name="T29" fmla="*/ 340 h 680"/>
                <a:gd name="T30" fmla="*/ 0 w 624"/>
                <a:gd name="T31" fmla="*/ 340 h 680"/>
                <a:gd name="T32" fmla="*/ 0 w 624"/>
                <a:gd name="T33" fmla="*/ 283 h 680"/>
                <a:gd name="T34" fmla="*/ 57 w 624"/>
                <a:gd name="T35" fmla="*/ 283 h 680"/>
                <a:gd name="T36" fmla="*/ 57 w 624"/>
                <a:gd name="T37" fmla="*/ 170 h 680"/>
                <a:gd name="T38" fmla="*/ 114 w 624"/>
                <a:gd name="T39" fmla="*/ 170 h 680"/>
                <a:gd name="T40" fmla="*/ 114 w 624"/>
                <a:gd name="T41" fmla="*/ 113 h 680"/>
                <a:gd name="T42" fmla="*/ 227 w 624"/>
                <a:gd name="T43" fmla="*/ 113 h 680"/>
                <a:gd name="T44" fmla="*/ 227 w 624"/>
                <a:gd name="T45" fmla="*/ 56 h 680"/>
                <a:gd name="T46" fmla="*/ 284 w 624"/>
                <a:gd name="T47" fmla="*/ 56 h 680"/>
                <a:gd name="T48" fmla="*/ 284 w 624"/>
                <a:gd name="T49" fmla="*/ 113 h 680"/>
                <a:gd name="T50" fmla="*/ 397 w 624"/>
                <a:gd name="T51" fmla="*/ 113 h 680"/>
                <a:gd name="T52" fmla="*/ 397 w 624"/>
                <a:gd name="T53" fmla="*/ 56 h 680"/>
                <a:gd name="T54" fmla="*/ 454 w 624"/>
                <a:gd name="T55" fmla="*/ 56 h 680"/>
                <a:gd name="T56" fmla="*/ 454 w 624"/>
                <a:gd name="T57" fmla="*/ 0 h 680"/>
                <a:gd name="T58" fmla="*/ 510 w 624"/>
                <a:gd name="T59" fmla="*/ 0 h 680"/>
                <a:gd name="T60" fmla="*/ 510 w 624"/>
                <a:gd name="T61" fmla="*/ 56 h 680"/>
                <a:gd name="T62" fmla="*/ 567 w 624"/>
                <a:gd name="T63" fmla="*/ 56 h 680"/>
                <a:gd name="T64" fmla="*/ 567 w 624"/>
                <a:gd name="T65" fmla="*/ 113 h 680"/>
                <a:gd name="T66" fmla="*/ 624 w 624"/>
                <a:gd name="T67" fmla="*/ 113 h 680"/>
                <a:gd name="T68" fmla="*/ 624 w 624"/>
                <a:gd name="T69" fmla="*/ 170 h 680"/>
                <a:gd name="T70" fmla="*/ 567 w 624"/>
                <a:gd name="T71" fmla="*/ 170 h 680"/>
                <a:gd name="T72" fmla="*/ 567 w 624"/>
                <a:gd name="T73" fmla="*/ 283 h 680"/>
                <a:gd name="T74" fmla="*/ 624 w 624"/>
                <a:gd name="T75" fmla="*/ 283 h 680"/>
                <a:gd name="T76" fmla="*/ 624 w 624"/>
                <a:gd name="T7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4" h="680">
                  <a:moveTo>
                    <a:pt x="624" y="340"/>
                  </a:move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1" name="Freeform 307">
              <a:extLst>
                <a:ext uri="{FF2B5EF4-FFF2-40B4-BE49-F238E27FC236}">
                  <a16:creationId xmlns:a16="http://schemas.microsoft.com/office/drawing/2014/main" id="{B47C9C81-F986-4BA3-8CB3-64D35515C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6980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227 w 397"/>
                <a:gd name="T3" fmla="*/ 454 h 454"/>
                <a:gd name="T4" fmla="*/ 227 w 397"/>
                <a:gd name="T5" fmla="*/ 397 h 454"/>
                <a:gd name="T6" fmla="*/ 341 w 397"/>
                <a:gd name="T7" fmla="*/ 397 h 454"/>
                <a:gd name="T8" fmla="*/ 341 w 397"/>
                <a:gd name="T9" fmla="*/ 341 h 454"/>
                <a:gd name="T10" fmla="*/ 397 w 397"/>
                <a:gd name="T11" fmla="*/ 341 h 454"/>
                <a:gd name="T12" fmla="*/ 397 w 397"/>
                <a:gd name="T13" fmla="*/ 284 h 454"/>
                <a:gd name="T14" fmla="*/ 284 w 397"/>
                <a:gd name="T15" fmla="*/ 284 h 454"/>
                <a:gd name="T16" fmla="*/ 284 w 397"/>
                <a:gd name="T17" fmla="*/ 171 h 454"/>
                <a:gd name="T18" fmla="*/ 227 w 397"/>
                <a:gd name="T19" fmla="*/ 171 h 454"/>
                <a:gd name="T20" fmla="*/ 227 w 397"/>
                <a:gd name="T21" fmla="*/ 114 h 454"/>
                <a:gd name="T22" fmla="*/ 171 w 397"/>
                <a:gd name="T23" fmla="*/ 114 h 454"/>
                <a:gd name="T24" fmla="*/ 171 w 397"/>
                <a:gd name="T25" fmla="*/ 57 h 454"/>
                <a:gd name="T26" fmla="*/ 114 w 397"/>
                <a:gd name="T27" fmla="*/ 57 h 454"/>
                <a:gd name="T28" fmla="*/ 114 w 397"/>
                <a:gd name="T29" fmla="*/ 0 h 454"/>
                <a:gd name="T30" fmla="*/ 0 w 397"/>
                <a:gd name="T31" fmla="*/ 0 h 454"/>
                <a:gd name="T32" fmla="*/ 0 w 397"/>
                <a:gd name="T33" fmla="*/ 227 h 454"/>
                <a:gd name="T34" fmla="*/ 57 w 397"/>
                <a:gd name="T35" fmla="*/ 227 h 454"/>
                <a:gd name="T36" fmla="*/ 57 w 397"/>
                <a:gd name="T37" fmla="*/ 284 h 454"/>
                <a:gd name="T38" fmla="*/ 114 w 397"/>
                <a:gd name="T39" fmla="*/ 284 h 454"/>
                <a:gd name="T40" fmla="*/ 114 w 397"/>
                <a:gd name="T41" fmla="*/ 341 h 454"/>
                <a:gd name="T42" fmla="*/ 57 w 397"/>
                <a:gd name="T43" fmla="*/ 341 h 454"/>
                <a:gd name="T44" fmla="*/ 57 w 39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227" y="454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3" name="Freeform 309">
              <a:extLst>
                <a:ext uri="{FF2B5EF4-FFF2-40B4-BE49-F238E27FC236}">
                  <a16:creationId xmlns:a16="http://schemas.microsoft.com/office/drawing/2014/main" id="{000F53F8-104F-4296-8DF9-993D88D6E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6413"/>
              <a:ext cx="623" cy="908"/>
            </a:xfrm>
            <a:custGeom>
              <a:avLst/>
              <a:gdLst>
                <a:gd name="T0" fmla="*/ 397 w 623"/>
                <a:gd name="T1" fmla="*/ 908 h 908"/>
                <a:gd name="T2" fmla="*/ 283 w 623"/>
                <a:gd name="T3" fmla="*/ 908 h 908"/>
                <a:gd name="T4" fmla="*/ 283 w 623"/>
                <a:gd name="T5" fmla="*/ 851 h 908"/>
                <a:gd name="T6" fmla="*/ 226 w 623"/>
                <a:gd name="T7" fmla="*/ 851 h 908"/>
                <a:gd name="T8" fmla="*/ 226 w 623"/>
                <a:gd name="T9" fmla="*/ 738 h 908"/>
                <a:gd name="T10" fmla="*/ 170 w 623"/>
                <a:gd name="T11" fmla="*/ 738 h 908"/>
                <a:gd name="T12" fmla="*/ 170 w 623"/>
                <a:gd name="T13" fmla="*/ 624 h 908"/>
                <a:gd name="T14" fmla="*/ 113 w 623"/>
                <a:gd name="T15" fmla="*/ 624 h 908"/>
                <a:gd name="T16" fmla="*/ 113 w 623"/>
                <a:gd name="T17" fmla="*/ 567 h 908"/>
                <a:gd name="T18" fmla="*/ 56 w 623"/>
                <a:gd name="T19" fmla="*/ 567 h 908"/>
                <a:gd name="T20" fmla="*/ 56 w 623"/>
                <a:gd name="T21" fmla="*/ 511 h 908"/>
                <a:gd name="T22" fmla="*/ 0 w 623"/>
                <a:gd name="T23" fmla="*/ 511 h 908"/>
                <a:gd name="T24" fmla="*/ 0 w 623"/>
                <a:gd name="T25" fmla="*/ 454 h 908"/>
                <a:gd name="T26" fmla="*/ 56 w 623"/>
                <a:gd name="T27" fmla="*/ 454 h 908"/>
                <a:gd name="T28" fmla="*/ 56 w 623"/>
                <a:gd name="T29" fmla="*/ 397 h 908"/>
                <a:gd name="T30" fmla="*/ 113 w 623"/>
                <a:gd name="T31" fmla="*/ 397 h 908"/>
                <a:gd name="T32" fmla="*/ 113 w 623"/>
                <a:gd name="T33" fmla="*/ 227 h 908"/>
                <a:gd name="T34" fmla="*/ 226 w 623"/>
                <a:gd name="T35" fmla="*/ 227 h 908"/>
                <a:gd name="T36" fmla="*/ 226 w 623"/>
                <a:gd name="T37" fmla="*/ 114 h 908"/>
                <a:gd name="T38" fmla="*/ 340 w 623"/>
                <a:gd name="T39" fmla="*/ 114 h 908"/>
                <a:gd name="T40" fmla="*/ 340 w 623"/>
                <a:gd name="T41" fmla="*/ 0 h 908"/>
                <a:gd name="T42" fmla="*/ 453 w 623"/>
                <a:gd name="T43" fmla="*/ 0 h 908"/>
                <a:gd name="T44" fmla="*/ 453 w 623"/>
                <a:gd name="T45" fmla="*/ 171 h 908"/>
                <a:gd name="T46" fmla="*/ 567 w 623"/>
                <a:gd name="T47" fmla="*/ 171 h 908"/>
                <a:gd name="T48" fmla="*/ 567 w 623"/>
                <a:gd name="T49" fmla="*/ 227 h 908"/>
                <a:gd name="T50" fmla="*/ 510 w 623"/>
                <a:gd name="T51" fmla="*/ 227 h 908"/>
                <a:gd name="T52" fmla="*/ 510 w 623"/>
                <a:gd name="T53" fmla="*/ 397 h 908"/>
                <a:gd name="T54" fmla="*/ 623 w 623"/>
                <a:gd name="T55" fmla="*/ 397 h 908"/>
                <a:gd name="T56" fmla="*/ 623 w 623"/>
                <a:gd name="T57" fmla="*/ 624 h 908"/>
                <a:gd name="T58" fmla="*/ 510 w 623"/>
                <a:gd name="T59" fmla="*/ 624 h 908"/>
                <a:gd name="T60" fmla="*/ 510 w 623"/>
                <a:gd name="T61" fmla="*/ 738 h 908"/>
                <a:gd name="T62" fmla="*/ 567 w 623"/>
                <a:gd name="T63" fmla="*/ 738 h 908"/>
                <a:gd name="T64" fmla="*/ 567 w 623"/>
                <a:gd name="T65" fmla="*/ 794 h 908"/>
                <a:gd name="T66" fmla="*/ 510 w 623"/>
                <a:gd name="T67" fmla="*/ 794 h 908"/>
                <a:gd name="T68" fmla="*/ 510 w 623"/>
                <a:gd name="T69" fmla="*/ 851 h 908"/>
                <a:gd name="T70" fmla="*/ 397 w 623"/>
                <a:gd name="T71" fmla="*/ 851 h 908"/>
                <a:gd name="T72" fmla="*/ 397 w 623"/>
                <a:gd name="T7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3" h="908">
                  <a:moveTo>
                    <a:pt x="397" y="908"/>
                  </a:moveTo>
                  <a:lnTo>
                    <a:pt x="283" y="908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738"/>
                  </a:lnTo>
                  <a:lnTo>
                    <a:pt x="170" y="738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4" name="Freeform 310">
              <a:extLst>
                <a:ext uri="{FF2B5EF4-FFF2-40B4-BE49-F238E27FC236}">
                  <a16:creationId xmlns:a16="http://schemas.microsoft.com/office/drawing/2014/main" id="{7A5B8D35-6444-4611-8E79-42D411C68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6980"/>
              <a:ext cx="283" cy="284"/>
            </a:xfrm>
            <a:custGeom>
              <a:avLst/>
              <a:gdLst>
                <a:gd name="T0" fmla="*/ 283 w 283"/>
                <a:gd name="T1" fmla="*/ 0 h 284"/>
                <a:gd name="T2" fmla="*/ 113 w 283"/>
                <a:gd name="T3" fmla="*/ 0 h 284"/>
                <a:gd name="T4" fmla="*/ 113 w 283"/>
                <a:gd name="T5" fmla="*/ 57 h 284"/>
                <a:gd name="T6" fmla="*/ 0 w 283"/>
                <a:gd name="T7" fmla="*/ 57 h 284"/>
                <a:gd name="T8" fmla="*/ 0 w 283"/>
                <a:gd name="T9" fmla="*/ 171 h 284"/>
                <a:gd name="T10" fmla="*/ 57 w 283"/>
                <a:gd name="T11" fmla="*/ 171 h 284"/>
                <a:gd name="T12" fmla="*/ 57 w 283"/>
                <a:gd name="T13" fmla="*/ 284 h 284"/>
                <a:gd name="T14" fmla="*/ 170 w 283"/>
                <a:gd name="T15" fmla="*/ 284 h 284"/>
                <a:gd name="T16" fmla="*/ 170 w 283"/>
                <a:gd name="T17" fmla="*/ 227 h 284"/>
                <a:gd name="T18" fmla="*/ 227 w 283"/>
                <a:gd name="T19" fmla="*/ 227 h 284"/>
                <a:gd name="T20" fmla="*/ 227 w 283"/>
                <a:gd name="T21" fmla="*/ 171 h 284"/>
                <a:gd name="T22" fmla="*/ 283 w 283"/>
                <a:gd name="T23" fmla="*/ 171 h 284"/>
                <a:gd name="T24" fmla="*/ 283 w 283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4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283" y="171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6" name="Freeform 312">
              <a:extLst>
                <a:ext uri="{FF2B5EF4-FFF2-40B4-BE49-F238E27FC236}">
                  <a16:creationId xmlns:a16="http://schemas.microsoft.com/office/drawing/2014/main" id="{B33A02CD-6915-489F-B915-78558EF50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7094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0 w 397"/>
                <a:gd name="T3" fmla="*/ 0 h 567"/>
                <a:gd name="T4" fmla="*/ 0 w 397"/>
                <a:gd name="T5" fmla="*/ 57 h 567"/>
                <a:gd name="T6" fmla="*/ 57 w 397"/>
                <a:gd name="T7" fmla="*/ 57 h 567"/>
                <a:gd name="T8" fmla="*/ 113 w 397"/>
                <a:gd name="T9" fmla="*/ 57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40 h 567"/>
                <a:gd name="T16" fmla="*/ 113 w 397"/>
                <a:gd name="T17" fmla="*/ 340 h 567"/>
                <a:gd name="T18" fmla="*/ 113 w 397"/>
                <a:gd name="T19" fmla="*/ 397 h 567"/>
                <a:gd name="T20" fmla="*/ 227 w 397"/>
                <a:gd name="T21" fmla="*/ 397 h 567"/>
                <a:gd name="T22" fmla="*/ 227 w 397"/>
                <a:gd name="T23" fmla="*/ 510 h 567"/>
                <a:gd name="T24" fmla="*/ 227 w 397"/>
                <a:gd name="T25" fmla="*/ 567 h 567"/>
                <a:gd name="T26" fmla="*/ 340 w 397"/>
                <a:gd name="T27" fmla="*/ 567 h 567"/>
                <a:gd name="T28" fmla="*/ 340 w 397"/>
                <a:gd name="T29" fmla="*/ 340 h 567"/>
                <a:gd name="T30" fmla="*/ 397 w 397"/>
                <a:gd name="T31" fmla="*/ 340 h 567"/>
                <a:gd name="T32" fmla="*/ 397 w 397"/>
                <a:gd name="T33" fmla="*/ 227 h 567"/>
                <a:gd name="T34" fmla="*/ 340 w 397"/>
                <a:gd name="T35" fmla="*/ 227 h 567"/>
                <a:gd name="T36" fmla="*/ 340 w 397"/>
                <a:gd name="T37" fmla="*/ 170 h 567"/>
                <a:gd name="T38" fmla="*/ 283 w 397"/>
                <a:gd name="T39" fmla="*/ 170 h 567"/>
                <a:gd name="T40" fmla="*/ 283 w 397"/>
                <a:gd name="T41" fmla="*/ 57 h 567"/>
                <a:gd name="T42" fmla="*/ 227 w 397"/>
                <a:gd name="T43" fmla="*/ 57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7" name="Freeform 313">
              <a:extLst>
                <a:ext uri="{FF2B5EF4-FFF2-40B4-BE49-F238E27FC236}">
                  <a16:creationId xmlns:a16="http://schemas.microsoft.com/office/drawing/2014/main" id="{886B55E7-8967-4DE5-A03E-E161445D5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7434"/>
              <a:ext cx="397" cy="510"/>
            </a:xfrm>
            <a:custGeom>
              <a:avLst/>
              <a:gdLst>
                <a:gd name="T0" fmla="*/ 170 w 397"/>
                <a:gd name="T1" fmla="*/ 0 h 510"/>
                <a:gd name="T2" fmla="*/ 0 w 397"/>
                <a:gd name="T3" fmla="*/ 0 h 510"/>
                <a:gd name="T4" fmla="*/ 0 w 397"/>
                <a:gd name="T5" fmla="*/ 340 h 510"/>
                <a:gd name="T6" fmla="*/ 57 w 397"/>
                <a:gd name="T7" fmla="*/ 340 h 510"/>
                <a:gd name="T8" fmla="*/ 57 w 397"/>
                <a:gd name="T9" fmla="*/ 397 h 510"/>
                <a:gd name="T10" fmla="*/ 114 w 397"/>
                <a:gd name="T11" fmla="*/ 397 h 510"/>
                <a:gd name="T12" fmla="*/ 114 w 397"/>
                <a:gd name="T13" fmla="*/ 510 h 510"/>
                <a:gd name="T14" fmla="*/ 227 w 397"/>
                <a:gd name="T15" fmla="*/ 510 h 510"/>
                <a:gd name="T16" fmla="*/ 227 w 397"/>
                <a:gd name="T17" fmla="*/ 454 h 510"/>
                <a:gd name="T18" fmla="*/ 340 w 397"/>
                <a:gd name="T19" fmla="*/ 454 h 510"/>
                <a:gd name="T20" fmla="*/ 340 w 397"/>
                <a:gd name="T21" fmla="*/ 397 h 510"/>
                <a:gd name="T22" fmla="*/ 397 w 397"/>
                <a:gd name="T23" fmla="*/ 397 h 510"/>
                <a:gd name="T24" fmla="*/ 397 w 397"/>
                <a:gd name="T25" fmla="*/ 227 h 510"/>
                <a:gd name="T26" fmla="*/ 284 w 397"/>
                <a:gd name="T27" fmla="*/ 227 h 510"/>
                <a:gd name="T28" fmla="*/ 284 w 397"/>
                <a:gd name="T29" fmla="*/ 57 h 510"/>
                <a:gd name="T30" fmla="*/ 170 w 397"/>
                <a:gd name="T31" fmla="*/ 57 h 510"/>
                <a:gd name="T32" fmla="*/ 170 w 39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10">
                  <a:moveTo>
                    <a:pt x="17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8" name="Freeform 314">
              <a:extLst>
                <a:ext uri="{FF2B5EF4-FFF2-40B4-BE49-F238E27FC236}">
                  <a16:creationId xmlns:a16="http://schemas.microsoft.com/office/drawing/2014/main" id="{D581BEE6-9107-48ED-8521-6693D76FF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017"/>
              <a:ext cx="1644" cy="1701"/>
            </a:xfrm>
            <a:custGeom>
              <a:avLst/>
              <a:gdLst>
                <a:gd name="T0" fmla="*/ 737 w 1644"/>
                <a:gd name="T1" fmla="*/ 1530 h 1701"/>
                <a:gd name="T2" fmla="*/ 624 w 1644"/>
                <a:gd name="T3" fmla="*/ 1417 h 1701"/>
                <a:gd name="T4" fmla="*/ 680 w 1644"/>
                <a:gd name="T5" fmla="*/ 1360 h 1701"/>
                <a:gd name="T6" fmla="*/ 794 w 1644"/>
                <a:gd name="T7" fmla="*/ 1304 h 1701"/>
                <a:gd name="T8" fmla="*/ 850 w 1644"/>
                <a:gd name="T9" fmla="*/ 1247 h 1701"/>
                <a:gd name="T10" fmla="*/ 737 w 1644"/>
                <a:gd name="T11" fmla="*/ 1134 h 1701"/>
                <a:gd name="T12" fmla="*/ 680 w 1644"/>
                <a:gd name="T13" fmla="*/ 1077 h 1701"/>
                <a:gd name="T14" fmla="*/ 624 w 1644"/>
                <a:gd name="T15" fmla="*/ 1020 h 1701"/>
                <a:gd name="T16" fmla="*/ 567 w 1644"/>
                <a:gd name="T17" fmla="*/ 963 h 1701"/>
                <a:gd name="T18" fmla="*/ 283 w 1644"/>
                <a:gd name="T19" fmla="*/ 793 h 1701"/>
                <a:gd name="T20" fmla="*/ 170 w 1644"/>
                <a:gd name="T21" fmla="*/ 623 h 1701"/>
                <a:gd name="T22" fmla="*/ 227 w 1644"/>
                <a:gd name="T23" fmla="*/ 567 h 1701"/>
                <a:gd name="T24" fmla="*/ 113 w 1644"/>
                <a:gd name="T25" fmla="*/ 396 h 1701"/>
                <a:gd name="T26" fmla="*/ 0 w 1644"/>
                <a:gd name="T27" fmla="*/ 340 h 1701"/>
                <a:gd name="T28" fmla="*/ 57 w 1644"/>
                <a:gd name="T29" fmla="*/ 283 h 1701"/>
                <a:gd name="T30" fmla="*/ 113 w 1644"/>
                <a:gd name="T31" fmla="*/ 170 h 1701"/>
                <a:gd name="T32" fmla="*/ 170 w 1644"/>
                <a:gd name="T33" fmla="*/ 113 h 1701"/>
                <a:gd name="T34" fmla="*/ 283 w 1644"/>
                <a:gd name="T35" fmla="*/ 56 h 1701"/>
                <a:gd name="T36" fmla="*/ 340 w 1644"/>
                <a:gd name="T37" fmla="*/ 0 h 1701"/>
                <a:gd name="T38" fmla="*/ 453 w 1644"/>
                <a:gd name="T39" fmla="*/ 56 h 1701"/>
                <a:gd name="T40" fmla="*/ 453 w 1644"/>
                <a:gd name="T41" fmla="*/ 340 h 1701"/>
                <a:gd name="T42" fmla="*/ 510 w 1644"/>
                <a:gd name="T43" fmla="*/ 453 h 1701"/>
                <a:gd name="T44" fmla="*/ 624 w 1644"/>
                <a:gd name="T45" fmla="*/ 510 h 1701"/>
                <a:gd name="T46" fmla="*/ 680 w 1644"/>
                <a:gd name="T47" fmla="*/ 567 h 1701"/>
                <a:gd name="T48" fmla="*/ 624 w 1644"/>
                <a:gd name="T49" fmla="*/ 623 h 1701"/>
                <a:gd name="T50" fmla="*/ 680 w 1644"/>
                <a:gd name="T51" fmla="*/ 793 h 1701"/>
                <a:gd name="T52" fmla="*/ 794 w 1644"/>
                <a:gd name="T53" fmla="*/ 907 h 1701"/>
                <a:gd name="T54" fmla="*/ 964 w 1644"/>
                <a:gd name="T55" fmla="*/ 793 h 1701"/>
                <a:gd name="T56" fmla="*/ 1020 w 1644"/>
                <a:gd name="T57" fmla="*/ 737 h 1701"/>
                <a:gd name="T58" fmla="*/ 1077 w 1644"/>
                <a:gd name="T59" fmla="*/ 680 h 1701"/>
                <a:gd name="T60" fmla="*/ 1134 w 1644"/>
                <a:gd name="T61" fmla="*/ 737 h 1701"/>
                <a:gd name="T62" fmla="*/ 1191 w 1644"/>
                <a:gd name="T63" fmla="*/ 793 h 1701"/>
                <a:gd name="T64" fmla="*/ 1304 w 1644"/>
                <a:gd name="T65" fmla="*/ 737 h 1701"/>
                <a:gd name="T66" fmla="*/ 1474 w 1644"/>
                <a:gd name="T67" fmla="*/ 793 h 1701"/>
                <a:gd name="T68" fmla="*/ 1531 w 1644"/>
                <a:gd name="T69" fmla="*/ 907 h 1701"/>
                <a:gd name="T70" fmla="*/ 1588 w 1644"/>
                <a:gd name="T71" fmla="*/ 1020 h 1701"/>
                <a:gd name="T72" fmla="*/ 1644 w 1644"/>
                <a:gd name="T73" fmla="*/ 1134 h 1701"/>
                <a:gd name="T74" fmla="*/ 1588 w 1644"/>
                <a:gd name="T75" fmla="*/ 1190 h 1701"/>
                <a:gd name="T76" fmla="*/ 1531 w 1644"/>
                <a:gd name="T77" fmla="*/ 1247 h 1701"/>
                <a:gd name="T78" fmla="*/ 1417 w 1644"/>
                <a:gd name="T79" fmla="*/ 1304 h 1701"/>
                <a:gd name="T80" fmla="*/ 1247 w 1644"/>
                <a:gd name="T81" fmla="*/ 1417 h 1701"/>
                <a:gd name="T82" fmla="*/ 1191 w 1644"/>
                <a:gd name="T83" fmla="*/ 1474 h 1701"/>
                <a:gd name="T84" fmla="*/ 1077 w 1644"/>
                <a:gd name="T85" fmla="*/ 1530 h 1701"/>
                <a:gd name="T86" fmla="*/ 964 w 1644"/>
                <a:gd name="T87" fmla="*/ 1587 h 1701"/>
                <a:gd name="T88" fmla="*/ 850 w 1644"/>
                <a:gd name="T89" fmla="*/ 1701 h 1701"/>
                <a:gd name="T90" fmla="*/ 737 w 1644"/>
                <a:gd name="T9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44" h="1701">
                  <a:moveTo>
                    <a:pt x="737" y="1644"/>
                  </a:moveTo>
                  <a:lnTo>
                    <a:pt x="737" y="1530"/>
                  </a:lnTo>
                  <a:lnTo>
                    <a:pt x="624" y="1530"/>
                  </a:lnTo>
                  <a:lnTo>
                    <a:pt x="624" y="1417"/>
                  </a:lnTo>
                  <a:lnTo>
                    <a:pt x="680" y="1417"/>
                  </a:lnTo>
                  <a:lnTo>
                    <a:pt x="680" y="1360"/>
                  </a:lnTo>
                  <a:lnTo>
                    <a:pt x="794" y="1360"/>
                  </a:lnTo>
                  <a:lnTo>
                    <a:pt x="794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737" y="1247"/>
                  </a:lnTo>
                  <a:lnTo>
                    <a:pt x="73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567" y="1020"/>
                  </a:lnTo>
                  <a:lnTo>
                    <a:pt x="567" y="963"/>
                  </a:lnTo>
                  <a:lnTo>
                    <a:pt x="283" y="963"/>
                  </a:lnTo>
                  <a:lnTo>
                    <a:pt x="283" y="793"/>
                  </a:lnTo>
                  <a:lnTo>
                    <a:pt x="170" y="793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623"/>
                  </a:lnTo>
                  <a:lnTo>
                    <a:pt x="680" y="623"/>
                  </a:lnTo>
                  <a:lnTo>
                    <a:pt x="680" y="793"/>
                  </a:lnTo>
                  <a:lnTo>
                    <a:pt x="794" y="793"/>
                  </a:lnTo>
                  <a:lnTo>
                    <a:pt x="794" y="907"/>
                  </a:lnTo>
                  <a:lnTo>
                    <a:pt x="964" y="907"/>
                  </a:lnTo>
                  <a:lnTo>
                    <a:pt x="964" y="793"/>
                  </a:lnTo>
                  <a:lnTo>
                    <a:pt x="1020" y="793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793"/>
                  </a:lnTo>
                  <a:lnTo>
                    <a:pt x="1304" y="793"/>
                  </a:lnTo>
                  <a:lnTo>
                    <a:pt x="1304" y="737"/>
                  </a:lnTo>
                  <a:lnTo>
                    <a:pt x="1474" y="737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4" y="1020"/>
                  </a:lnTo>
                  <a:lnTo>
                    <a:pt x="1644" y="1134"/>
                  </a:lnTo>
                  <a:lnTo>
                    <a:pt x="1588" y="1134"/>
                  </a:lnTo>
                  <a:lnTo>
                    <a:pt x="1588" y="1190"/>
                  </a:lnTo>
                  <a:lnTo>
                    <a:pt x="1531" y="1190"/>
                  </a:lnTo>
                  <a:lnTo>
                    <a:pt x="1531" y="1247"/>
                  </a:lnTo>
                  <a:lnTo>
                    <a:pt x="1417" y="1247"/>
                  </a:lnTo>
                  <a:lnTo>
                    <a:pt x="1417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077" y="1474"/>
                  </a:lnTo>
                  <a:lnTo>
                    <a:pt x="1077" y="1530"/>
                  </a:lnTo>
                  <a:lnTo>
                    <a:pt x="964" y="1530"/>
                  </a:lnTo>
                  <a:lnTo>
                    <a:pt x="964" y="1587"/>
                  </a:lnTo>
                  <a:lnTo>
                    <a:pt x="850" y="1587"/>
                  </a:lnTo>
                  <a:lnTo>
                    <a:pt x="850" y="1701"/>
                  </a:lnTo>
                  <a:lnTo>
                    <a:pt x="737" y="1701"/>
                  </a:lnTo>
                  <a:lnTo>
                    <a:pt x="737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0" name="Freeform 316">
              <a:extLst>
                <a:ext uri="{FF2B5EF4-FFF2-40B4-BE49-F238E27FC236}">
                  <a16:creationId xmlns:a16="http://schemas.microsoft.com/office/drawing/2014/main" id="{3DDE31CC-D66B-467E-A5C9-CBE650203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5846"/>
              <a:ext cx="737" cy="794"/>
            </a:xfrm>
            <a:custGeom>
              <a:avLst/>
              <a:gdLst>
                <a:gd name="T0" fmla="*/ 340 w 737"/>
                <a:gd name="T1" fmla="*/ 794 h 794"/>
                <a:gd name="T2" fmla="*/ 340 w 737"/>
                <a:gd name="T3" fmla="*/ 681 h 794"/>
                <a:gd name="T4" fmla="*/ 283 w 737"/>
                <a:gd name="T5" fmla="*/ 681 h 794"/>
                <a:gd name="T6" fmla="*/ 283 w 737"/>
                <a:gd name="T7" fmla="*/ 624 h 794"/>
                <a:gd name="T8" fmla="*/ 170 w 737"/>
                <a:gd name="T9" fmla="*/ 624 h 794"/>
                <a:gd name="T10" fmla="*/ 170 w 737"/>
                <a:gd name="T11" fmla="*/ 454 h 794"/>
                <a:gd name="T12" fmla="*/ 57 w 737"/>
                <a:gd name="T13" fmla="*/ 454 h 794"/>
                <a:gd name="T14" fmla="*/ 57 w 737"/>
                <a:gd name="T15" fmla="*/ 397 h 794"/>
                <a:gd name="T16" fmla="*/ 0 w 737"/>
                <a:gd name="T17" fmla="*/ 397 h 794"/>
                <a:gd name="T18" fmla="*/ 0 w 737"/>
                <a:gd name="T19" fmla="*/ 227 h 794"/>
                <a:gd name="T20" fmla="*/ 57 w 737"/>
                <a:gd name="T21" fmla="*/ 227 h 794"/>
                <a:gd name="T22" fmla="*/ 57 w 737"/>
                <a:gd name="T23" fmla="*/ 114 h 794"/>
                <a:gd name="T24" fmla="*/ 0 w 737"/>
                <a:gd name="T25" fmla="*/ 114 h 794"/>
                <a:gd name="T26" fmla="*/ 0 w 737"/>
                <a:gd name="T27" fmla="*/ 0 h 794"/>
                <a:gd name="T28" fmla="*/ 170 w 737"/>
                <a:gd name="T29" fmla="*/ 0 h 794"/>
                <a:gd name="T30" fmla="*/ 170 w 737"/>
                <a:gd name="T31" fmla="*/ 57 h 794"/>
                <a:gd name="T32" fmla="*/ 283 w 737"/>
                <a:gd name="T33" fmla="*/ 57 h 794"/>
                <a:gd name="T34" fmla="*/ 283 w 737"/>
                <a:gd name="T35" fmla="*/ 114 h 794"/>
                <a:gd name="T36" fmla="*/ 340 w 737"/>
                <a:gd name="T37" fmla="*/ 114 h 794"/>
                <a:gd name="T38" fmla="*/ 340 w 737"/>
                <a:gd name="T39" fmla="*/ 171 h 794"/>
                <a:gd name="T40" fmla="*/ 453 w 737"/>
                <a:gd name="T41" fmla="*/ 171 h 794"/>
                <a:gd name="T42" fmla="*/ 453 w 737"/>
                <a:gd name="T43" fmla="*/ 114 h 794"/>
                <a:gd name="T44" fmla="*/ 567 w 737"/>
                <a:gd name="T45" fmla="*/ 114 h 794"/>
                <a:gd name="T46" fmla="*/ 567 w 737"/>
                <a:gd name="T47" fmla="*/ 171 h 794"/>
                <a:gd name="T48" fmla="*/ 624 w 737"/>
                <a:gd name="T49" fmla="*/ 171 h 794"/>
                <a:gd name="T50" fmla="*/ 624 w 737"/>
                <a:gd name="T51" fmla="*/ 227 h 794"/>
                <a:gd name="T52" fmla="*/ 680 w 737"/>
                <a:gd name="T53" fmla="*/ 227 h 794"/>
                <a:gd name="T54" fmla="*/ 680 w 737"/>
                <a:gd name="T55" fmla="*/ 284 h 794"/>
                <a:gd name="T56" fmla="*/ 737 w 737"/>
                <a:gd name="T57" fmla="*/ 284 h 794"/>
                <a:gd name="T58" fmla="*/ 737 w 737"/>
                <a:gd name="T59" fmla="*/ 341 h 794"/>
                <a:gd name="T60" fmla="*/ 680 w 737"/>
                <a:gd name="T61" fmla="*/ 341 h 794"/>
                <a:gd name="T62" fmla="*/ 680 w 737"/>
                <a:gd name="T63" fmla="*/ 454 h 794"/>
                <a:gd name="T64" fmla="*/ 624 w 737"/>
                <a:gd name="T65" fmla="*/ 454 h 794"/>
                <a:gd name="T66" fmla="*/ 624 w 737"/>
                <a:gd name="T67" fmla="*/ 511 h 794"/>
                <a:gd name="T68" fmla="*/ 567 w 737"/>
                <a:gd name="T69" fmla="*/ 511 h 794"/>
                <a:gd name="T70" fmla="*/ 567 w 737"/>
                <a:gd name="T71" fmla="*/ 681 h 794"/>
                <a:gd name="T72" fmla="*/ 453 w 737"/>
                <a:gd name="T73" fmla="*/ 681 h 794"/>
                <a:gd name="T74" fmla="*/ 453 w 737"/>
                <a:gd name="T75" fmla="*/ 794 h 794"/>
                <a:gd name="T76" fmla="*/ 340 w 737"/>
                <a:gd name="T7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794">
                  <a:moveTo>
                    <a:pt x="340" y="794"/>
                  </a:move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34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1" name="Freeform 317">
              <a:extLst>
                <a:ext uri="{FF2B5EF4-FFF2-40B4-BE49-F238E27FC236}">
                  <a16:creationId xmlns:a16="http://schemas.microsoft.com/office/drawing/2014/main" id="{8AAD7086-BBCF-4D58-95F6-1F1FE6349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" y="5450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8 w 1134"/>
                <a:gd name="T5" fmla="*/ 170 h 680"/>
                <a:gd name="T6" fmla="*/ 1078 w 1134"/>
                <a:gd name="T7" fmla="*/ 226 h 680"/>
                <a:gd name="T8" fmla="*/ 1134 w 1134"/>
                <a:gd name="T9" fmla="*/ 226 h 680"/>
                <a:gd name="T10" fmla="*/ 1134 w 1134"/>
                <a:gd name="T11" fmla="*/ 396 h 680"/>
                <a:gd name="T12" fmla="*/ 1078 w 1134"/>
                <a:gd name="T13" fmla="*/ 396 h 680"/>
                <a:gd name="T14" fmla="*/ 1078 w 1134"/>
                <a:gd name="T15" fmla="*/ 567 h 680"/>
                <a:gd name="T16" fmla="*/ 1021 w 1134"/>
                <a:gd name="T17" fmla="*/ 567 h 680"/>
                <a:gd name="T18" fmla="*/ 1021 w 1134"/>
                <a:gd name="T19" fmla="*/ 623 h 680"/>
                <a:gd name="T20" fmla="*/ 964 w 1134"/>
                <a:gd name="T21" fmla="*/ 623 h 680"/>
                <a:gd name="T22" fmla="*/ 964 w 1134"/>
                <a:gd name="T23" fmla="*/ 680 h 680"/>
                <a:gd name="T24" fmla="*/ 794 w 1134"/>
                <a:gd name="T25" fmla="*/ 680 h 680"/>
                <a:gd name="T26" fmla="*/ 794 w 1134"/>
                <a:gd name="T27" fmla="*/ 623 h 680"/>
                <a:gd name="T28" fmla="*/ 738 w 1134"/>
                <a:gd name="T29" fmla="*/ 623 h 680"/>
                <a:gd name="T30" fmla="*/ 738 w 1134"/>
                <a:gd name="T31" fmla="*/ 567 h 680"/>
                <a:gd name="T32" fmla="*/ 681 w 1134"/>
                <a:gd name="T33" fmla="*/ 567 h 680"/>
                <a:gd name="T34" fmla="*/ 681 w 1134"/>
                <a:gd name="T35" fmla="*/ 510 h 680"/>
                <a:gd name="T36" fmla="*/ 567 w 1134"/>
                <a:gd name="T37" fmla="*/ 510 h 680"/>
                <a:gd name="T38" fmla="*/ 567 w 1134"/>
                <a:gd name="T39" fmla="*/ 567 h 680"/>
                <a:gd name="T40" fmla="*/ 454 w 1134"/>
                <a:gd name="T41" fmla="*/ 567 h 680"/>
                <a:gd name="T42" fmla="*/ 454 w 1134"/>
                <a:gd name="T43" fmla="*/ 510 h 680"/>
                <a:gd name="T44" fmla="*/ 397 w 1134"/>
                <a:gd name="T45" fmla="*/ 510 h 680"/>
                <a:gd name="T46" fmla="*/ 397 w 1134"/>
                <a:gd name="T47" fmla="*/ 453 h 680"/>
                <a:gd name="T48" fmla="*/ 284 w 1134"/>
                <a:gd name="T49" fmla="*/ 453 h 680"/>
                <a:gd name="T50" fmla="*/ 284 w 1134"/>
                <a:gd name="T51" fmla="*/ 396 h 680"/>
                <a:gd name="T52" fmla="*/ 114 w 1134"/>
                <a:gd name="T53" fmla="*/ 396 h 680"/>
                <a:gd name="T54" fmla="*/ 114 w 1134"/>
                <a:gd name="T55" fmla="*/ 453 h 680"/>
                <a:gd name="T56" fmla="*/ 57 w 1134"/>
                <a:gd name="T57" fmla="*/ 453 h 680"/>
                <a:gd name="T58" fmla="*/ 57 w 1134"/>
                <a:gd name="T59" fmla="*/ 396 h 680"/>
                <a:gd name="T60" fmla="*/ 0 w 1134"/>
                <a:gd name="T61" fmla="*/ 396 h 680"/>
                <a:gd name="T62" fmla="*/ 0 w 1134"/>
                <a:gd name="T63" fmla="*/ 283 h 680"/>
                <a:gd name="T64" fmla="*/ 227 w 1134"/>
                <a:gd name="T65" fmla="*/ 283 h 680"/>
                <a:gd name="T66" fmla="*/ 227 w 1134"/>
                <a:gd name="T67" fmla="*/ 226 h 680"/>
                <a:gd name="T68" fmla="*/ 284 w 1134"/>
                <a:gd name="T69" fmla="*/ 226 h 680"/>
                <a:gd name="T70" fmla="*/ 284 w 1134"/>
                <a:gd name="T71" fmla="*/ 170 h 680"/>
                <a:gd name="T72" fmla="*/ 341 w 1134"/>
                <a:gd name="T73" fmla="*/ 170 h 680"/>
                <a:gd name="T74" fmla="*/ 341 w 1134"/>
                <a:gd name="T75" fmla="*/ 340 h 680"/>
                <a:gd name="T76" fmla="*/ 454 w 1134"/>
                <a:gd name="T77" fmla="*/ 340 h 680"/>
                <a:gd name="T78" fmla="*/ 454 w 1134"/>
                <a:gd name="T79" fmla="*/ 283 h 680"/>
                <a:gd name="T80" fmla="*/ 567 w 1134"/>
                <a:gd name="T81" fmla="*/ 283 h 680"/>
                <a:gd name="T82" fmla="*/ 567 w 1134"/>
                <a:gd name="T83" fmla="*/ 113 h 680"/>
                <a:gd name="T84" fmla="*/ 681 w 1134"/>
                <a:gd name="T85" fmla="*/ 113 h 680"/>
                <a:gd name="T86" fmla="*/ 681 w 1134"/>
                <a:gd name="T87" fmla="*/ 226 h 680"/>
                <a:gd name="T88" fmla="*/ 794 w 1134"/>
                <a:gd name="T89" fmla="*/ 226 h 680"/>
                <a:gd name="T90" fmla="*/ 794 w 1134"/>
                <a:gd name="T91" fmla="*/ 283 h 680"/>
                <a:gd name="T92" fmla="*/ 908 w 1134"/>
                <a:gd name="T93" fmla="*/ 283 h 680"/>
                <a:gd name="T94" fmla="*/ 908 w 1134"/>
                <a:gd name="T95" fmla="*/ 170 h 680"/>
                <a:gd name="T96" fmla="*/ 964 w 1134"/>
                <a:gd name="T97" fmla="*/ 170 h 680"/>
                <a:gd name="T98" fmla="*/ 964 w 1134"/>
                <a:gd name="T99" fmla="*/ 113 h 680"/>
                <a:gd name="T100" fmla="*/ 1021 w 1134"/>
                <a:gd name="T101" fmla="*/ 113 h 680"/>
                <a:gd name="T102" fmla="*/ 1021 w 1134"/>
                <a:gd name="T103" fmla="*/ 56 h 680"/>
                <a:gd name="T104" fmla="*/ 1078 w 1134"/>
                <a:gd name="T105" fmla="*/ 56 h 680"/>
                <a:gd name="T106" fmla="*/ 1078 w 1134"/>
                <a:gd name="T107" fmla="*/ 0 h 680"/>
                <a:gd name="T108" fmla="*/ 1134 w 1134"/>
                <a:gd name="T10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8" y="170"/>
                  </a:lnTo>
                  <a:lnTo>
                    <a:pt x="1078" y="226"/>
                  </a:lnTo>
                  <a:lnTo>
                    <a:pt x="1134" y="226"/>
                  </a:lnTo>
                  <a:lnTo>
                    <a:pt x="1134" y="396"/>
                  </a:lnTo>
                  <a:lnTo>
                    <a:pt x="1078" y="396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794" y="680"/>
                  </a:lnTo>
                  <a:lnTo>
                    <a:pt x="794" y="623"/>
                  </a:lnTo>
                  <a:lnTo>
                    <a:pt x="738" y="623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2" name="Freeform 318">
              <a:extLst>
                <a:ext uri="{FF2B5EF4-FFF2-40B4-BE49-F238E27FC236}">
                  <a16:creationId xmlns:a16="http://schemas.microsoft.com/office/drawing/2014/main" id="{4D996FBE-AB71-4265-B98D-C70B2BA4E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790"/>
              <a:ext cx="567" cy="1020"/>
            </a:xfrm>
            <a:custGeom>
              <a:avLst/>
              <a:gdLst>
                <a:gd name="T0" fmla="*/ 454 w 567"/>
                <a:gd name="T1" fmla="*/ 1020 h 1020"/>
                <a:gd name="T2" fmla="*/ 567 w 567"/>
                <a:gd name="T3" fmla="*/ 1020 h 1020"/>
                <a:gd name="T4" fmla="*/ 567 w 567"/>
                <a:gd name="T5" fmla="*/ 850 h 1020"/>
                <a:gd name="T6" fmla="*/ 511 w 567"/>
                <a:gd name="T7" fmla="*/ 850 h 1020"/>
                <a:gd name="T8" fmla="*/ 511 w 567"/>
                <a:gd name="T9" fmla="*/ 737 h 1020"/>
                <a:gd name="T10" fmla="*/ 567 w 567"/>
                <a:gd name="T11" fmla="*/ 737 h 1020"/>
                <a:gd name="T12" fmla="*/ 567 w 567"/>
                <a:gd name="T13" fmla="*/ 623 h 1020"/>
                <a:gd name="T14" fmla="*/ 567 w 567"/>
                <a:gd name="T15" fmla="*/ 567 h 1020"/>
                <a:gd name="T16" fmla="*/ 511 w 567"/>
                <a:gd name="T17" fmla="*/ 567 h 1020"/>
                <a:gd name="T18" fmla="*/ 511 w 567"/>
                <a:gd name="T19" fmla="*/ 510 h 1020"/>
                <a:gd name="T20" fmla="*/ 454 w 567"/>
                <a:gd name="T21" fmla="*/ 510 h 1020"/>
                <a:gd name="T22" fmla="*/ 454 w 567"/>
                <a:gd name="T23" fmla="*/ 453 h 1020"/>
                <a:gd name="T24" fmla="*/ 397 w 567"/>
                <a:gd name="T25" fmla="*/ 453 h 1020"/>
                <a:gd name="T26" fmla="*/ 397 w 567"/>
                <a:gd name="T27" fmla="*/ 283 h 1020"/>
                <a:gd name="T28" fmla="*/ 340 w 567"/>
                <a:gd name="T29" fmla="*/ 283 h 1020"/>
                <a:gd name="T30" fmla="*/ 340 w 567"/>
                <a:gd name="T31" fmla="*/ 56 h 1020"/>
                <a:gd name="T32" fmla="*/ 284 w 567"/>
                <a:gd name="T33" fmla="*/ 56 h 1020"/>
                <a:gd name="T34" fmla="*/ 284 w 567"/>
                <a:gd name="T35" fmla="*/ 0 h 1020"/>
                <a:gd name="T36" fmla="*/ 170 w 567"/>
                <a:gd name="T37" fmla="*/ 0 h 1020"/>
                <a:gd name="T38" fmla="*/ 170 w 567"/>
                <a:gd name="T39" fmla="*/ 283 h 1020"/>
                <a:gd name="T40" fmla="*/ 114 w 567"/>
                <a:gd name="T41" fmla="*/ 283 h 1020"/>
                <a:gd name="T42" fmla="*/ 114 w 567"/>
                <a:gd name="T43" fmla="*/ 397 h 1020"/>
                <a:gd name="T44" fmla="*/ 57 w 567"/>
                <a:gd name="T45" fmla="*/ 397 h 1020"/>
                <a:gd name="T46" fmla="*/ 57 w 567"/>
                <a:gd name="T47" fmla="*/ 453 h 1020"/>
                <a:gd name="T48" fmla="*/ 0 w 567"/>
                <a:gd name="T49" fmla="*/ 453 h 1020"/>
                <a:gd name="T50" fmla="*/ 0 w 567"/>
                <a:gd name="T51" fmla="*/ 510 h 1020"/>
                <a:gd name="T52" fmla="*/ 57 w 567"/>
                <a:gd name="T53" fmla="*/ 510 h 1020"/>
                <a:gd name="T54" fmla="*/ 57 w 567"/>
                <a:gd name="T55" fmla="*/ 567 h 1020"/>
                <a:gd name="T56" fmla="*/ 114 w 567"/>
                <a:gd name="T57" fmla="*/ 567 h 1020"/>
                <a:gd name="T58" fmla="*/ 114 w 567"/>
                <a:gd name="T59" fmla="*/ 623 h 1020"/>
                <a:gd name="T60" fmla="*/ 57 w 567"/>
                <a:gd name="T61" fmla="*/ 623 h 1020"/>
                <a:gd name="T62" fmla="*/ 57 w 567"/>
                <a:gd name="T63" fmla="*/ 794 h 1020"/>
                <a:gd name="T64" fmla="*/ 0 w 567"/>
                <a:gd name="T65" fmla="*/ 794 h 1020"/>
                <a:gd name="T66" fmla="*/ 0 w 567"/>
                <a:gd name="T67" fmla="*/ 907 h 1020"/>
                <a:gd name="T68" fmla="*/ 57 w 567"/>
                <a:gd name="T69" fmla="*/ 907 h 1020"/>
                <a:gd name="T70" fmla="*/ 57 w 567"/>
                <a:gd name="T71" fmla="*/ 964 h 1020"/>
                <a:gd name="T72" fmla="*/ 114 w 567"/>
                <a:gd name="T73" fmla="*/ 964 h 1020"/>
                <a:gd name="T74" fmla="*/ 114 w 567"/>
                <a:gd name="T75" fmla="*/ 1020 h 1020"/>
                <a:gd name="T76" fmla="*/ 227 w 567"/>
                <a:gd name="T77" fmla="*/ 1020 h 1020"/>
                <a:gd name="T78" fmla="*/ 227 w 567"/>
                <a:gd name="T79" fmla="*/ 964 h 1020"/>
                <a:gd name="T80" fmla="*/ 340 w 567"/>
                <a:gd name="T81" fmla="*/ 964 h 1020"/>
                <a:gd name="T82" fmla="*/ 397 w 567"/>
                <a:gd name="T83" fmla="*/ 964 h 1020"/>
                <a:gd name="T84" fmla="*/ 397 w 567"/>
                <a:gd name="T85" fmla="*/ 1020 h 1020"/>
                <a:gd name="T86" fmla="*/ 454 w 567"/>
                <a:gd name="T87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1020">
                  <a:moveTo>
                    <a:pt x="454" y="1020"/>
                  </a:moveTo>
                  <a:lnTo>
                    <a:pt x="567" y="1020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3" name="Freeform 319">
              <a:extLst>
                <a:ext uri="{FF2B5EF4-FFF2-40B4-BE49-F238E27FC236}">
                  <a16:creationId xmlns:a16="http://schemas.microsoft.com/office/drawing/2014/main" id="{30D60193-AD46-4A7F-A8BF-585135104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527"/>
              <a:ext cx="453" cy="397"/>
            </a:xfrm>
            <a:custGeom>
              <a:avLst/>
              <a:gdLst>
                <a:gd name="T0" fmla="*/ 453 w 453"/>
                <a:gd name="T1" fmla="*/ 170 h 397"/>
                <a:gd name="T2" fmla="*/ 396 w 453"/>
                <a:gd name="T3" fmla="*/ 170 h 397"/>
                <a:gd name="T4" fmla="*/ 396 w 453"/>
                <a:gd name="T5" fmla="*/ 113 h 397"/>
                <a:gd name="T6" fmla="*/ 170 w 453"/>
                <a:gd name="T7" fmla="*/ 113 h 397"/>
                <a:gd name="T8" fmla="*/ 170 w 453"/>
                <a:gd name="T9" fmla="*/ 57 h 397"/>
                <a:gd name="T10" fmla="*/ 113 w 453"/>
                <a:gd name="T11" fmla="*/ 57 h 397"/>
                <a:gd name="T12" fmla="*/ 113 w 453"/>
                <a:gd name="T13" fmla="*/ 0 h 397"/>
                <a:gd name="T14" fmla="*/ 56 w 453"/>
                <a:gd name="T15" fmla="*/ 0 h 397"/>
                <a:gd name="T16" fmla="*/ 56 w 453"/>
                <a:gd name="T17" fmla="*/ 57 h 397"/>
                <a:gd name="T18" fmla="*/ 0 w 453"/>
                <a:gd name="T19" fmla="*/ 57 h 397"/>
                <a:gd name="T20" fmla="*/ 0 w 453"/>
                <a:gd name="T21" fmla="*/ 113 h 397"/>
                <a:gd name="T22" fmla="*/ 56 w 453"/>
                <a:gd name="T23" fmla="*/ 113 h 397"/>
                <a:gd name="T24" fmla="*/ 56 w 453"/>
                <a:gd name="T25" fmla="*/ 283 h 397"/>
                <a:gd name="T26" fmla="*/ 170 w 453"/>
                <a:gd name="T27" fmla="*/ 283 h 397"/>
                <a:gd name="T28" fmla="*/ 170 w 453"/>
                <a:gd name="T29" fmla="*/ 397 h 397"/>
                <a:gd name="T30" fmla="*/ 340 w 453"/>
                <a:gd name="T31" fmla="*/ 397 h 397"/>
                <a:gd name="T32" fmla="*/ 340 w 453"/>
                <a:gd name="T33" fmla="*/ 283 h 397"/>
                <a:gd name="T34" fmla="*/ 396 w 453"/>
                <a:gd name="T35" fmla="*/ 283 h 397"/>
                <a:gd name="T36" fmla="*/ 396 w 453"/>
                <a:gd name="T37" fmla="*/ 227 h 397"/>
                <a:gd name="T38" fmla="*/ 453 w 453"/>
                <a:gd name="T39" fmla="*/ 227 h 397"/>
                <a:gd name="T40" fmla="*/ 453 w 453"/>
                <a:gd name="T4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453" y="170"/>
                  </a:moveTo>
                  <a:lnTo>
                    <a:pt x="396" y="170"/>
                  </a:lnTo>
                  <a:lnTo>
                    <a:pt x="39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4" name="Freeform 320">
              <a:extLst>
                <a:ext uri="{FF2B5EF4-FFF2-40B4-BE49-F238E27FC236}">
                  <a16:creationId xmlns:a16="http://schemas.microsoft.com/office/drawing/2014/main" id="{E22CA9D1-86A2-4F24-872C-000FC894B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6187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227 w 341"/>
                <a:gd name="T3" fmla="*/ 0 h 340"/>
                <a:gd name="T4" fmla="*/ 227 w 341"/>
                <a:gd name="T5" fmla="*/ 56 h 340"/>
                <a:gd name="T6" fmla="*/ 341 w 341"/>
                <a:gd name="T7" fmla="*/ 56 h 340"/>
                <a:gd name="T8" fmla="*/ 341 w 341"/>
                <a:gd name="T9" fmla="*/ 170 h 340"/>
                <a:gd name="T10" fmla="*/ 284 w 341"/>
                <a:gd name="T11" fmla="*/ 170 h 340"/>
                <a:gd name="T12" fmla="*/ 284 w 341"/>
                <a:gd name="T13" fmla="*/ 283 h 340"/>
                <a:gd name="T14" fmla="*/ 227 w 341"/>
                <a:gd name="T15" fmla="*/ 283 h 340"/>
                <a:gd name="T16" fmla="*/ 227 w 341"/>
                <a:gd name="T17" fmla="*/ 340 h 340"/>
                <a:gd name="T18" fmla="*/ 171 w 341"/>
                <a:gd name="T19" fmla="*/ 340 h 340"/>
                <a:gd name="T20" fmla="*/ 171 w 341"/>
                <a:gd name="T21" fmla="*/ 283 h 340"/>
                <a:gd name="T22" fmla="*/ 57 w 341"/>
                <a:gd name="T23" fmla="*/ 283 h 340"/>
                <a:gd name="T24" fmla="*/ 57 w 341"/>
                <a:gd name="T25" fmla="*/ 170 h 340"/>
                <a:gd name="T26" fmla="*/ 0 w 341"/>
                <a:gd name="T27" fmla="*/ 170 h 340"/>
                <a:gd name="T28" fmla="*/ 0 w 341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5" name="Freeform 321">
              <a:extLst>
                <a:ext uri="{FF2B5EF4-FFF2-40B4-BE49-F238E27FC236}">
                  <a16:creationId xmlns:a16="http://schemas.microsoft.com/office/drawing/2014/main" id="{A51FFF08-9F44-4F0E-A1E0-03CE3C0C8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357"/>
              <a:ext cx="454" cy="340"/>
            </a:xfrm>
            <a:custGeom>
              <a:avLst/>
              <a:gdLst>
                <a:gd name="T0" fmla="*/ 454 w 454"/>
                <a:gd name="T1" fmla="*/ 56 h 340"/>
                <a:gd name="T2" fmla="*/ 397 w 454"/>
                <a:gd name="T3" fmla="*/ 56 h 340"/>
                <a:gd name="T4" fmla="*/ 397 w 454"/>
                <a:gd name="T5" fmla="*/ 0 h 340"/>
                <a:gd name="T6" fmla="*/ 57 w 454"/>
                <a:gd name="T7" fmla="*/ 0 h 340"/>
                <a:gd name="T8" fmla="*/ 57 w 454"/>
                <a:gd name="T9" fmla="*/ 113 h 340"/>
                <a:gd name="T10" fmla="*/ 0 w 454"/>
                <a:gd name="T11" fmla="*/ 113 h 340"/>
                <a:gd name="T12" fmla="*/ 0 w 454"/>
                <a:gd name="T13" fmla="*/ 170 h 340"/>
                <a:gd name="T14" fmla="*/ 57 w 454"/>
                <a:gd name="T15" fmla="*/ 170 h 340"/>
                <a:gd name="T16" fmla="*/ 57 w 454"/>
                <a:gd name="T17" fmla="*/ 227 h 340"/>
                <a:gd name="T18" fmla="*/ 114 w 454"/>
                <a:gd name="T19" fmla="*/ 227 h 340"/>
                <a:gd name="T20" fmla="*/ 114 w 454"/>
                <a:gd name="T21" fmla="*/ 283 h 340"/>
                <a:gd name="T22" fmla="*/ 340 w 454"/>
                <a:gd name="T23" fmla="*/ 283 h 340"/>
                <a:gd name="T24" fmla="*/ 340 w 454"/>
                <a:gd name="T25" fmla="*/ 340 h 340"/>
                <a:gd name="T26" fmla="*/ 397 w 454"/>
                <a:gd name="T27" fmla="*/ 340 h 340"/>
                <a:gd name="T28" fmla="*/ 397 w 454"/>
                <a:gd name="T29" fmla="*/ 227 h 340"/>
                <a:gd name="T30" fmla="*/ 454 w 454"/>
                <a:gd name="T31" fmla="*/ 227 h 340"/>
                <a:gd name="T32" fmla="*/ 454 w 454"/>
                <a:gd name="T3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340">
                  <a:moveTo>
                    <a:pt x="454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6" name="Freeform 322">
              <a:extLst>
                <a:ext uri="{FF2B5EF4-FFF2-40B4-BE49-F238E27FC236}">
                  <a16:creationId xmlns:a16="http://schemas.microsoft.com/office/drawing/2014/main" id="{CBC84F24-5DF6-4E28-90BB-A15A1111B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6017"/>
              <a:ext cx="738" cy="396"/>
            </a:xfrm>
            <a:custGeom>
              <a:avLst/>
              <a:gdLst>
                <a:gd name="T0" fmla="*/ 738 w 738"/>
                <a:gd name="T1" fmla="*/ 396 h 396"/>
                <a:gd name="T2" fmla="*/ 624 w 738"/>
                <a:gd name="T3" fmla="*/ 396 h 396"/>
                <a:gd name="T4" fmla="*/ 624 w 738"/>
                <a:gd name="T5" fmla="*/ 340 h 396"/>
                <a:gd name="T6" fmla="*/ 341 w 738"/>
                <a:gd name="T7" fmla="*/ 340 h 396"/>
                <a:gd name="T8" fmla="*/ 341 w 738"/>
                <a:gd name="T9" fmla="*/ 226 h 396"/>
                <a:gd name="T10" fmla="*/ 227 w 738"/>
                <a:gd name="T11" fmla="*/ 226 h 396"/>
                <a:gd name="T12" fmla="*/ 227 w 738"/>
                <a:gd name="T13" fmla="*/ 170 h 396"/>
                <a:gd name="T14" fmla="*/ 0 w 738"/>
                <a:gd name="T15" fmla="*/ 170 h 396"/>
                <a:gd name="T16" fmla="*/ 0 w 738"/>
                <a:gd name="T17" fmla="*/ 0 h 396"/>
                <a:gd name="T18" fmla="*/ 227 w 738"/>
                <a:gd name="T19" fmla="*/ 0 h 396"/>
                <a:gd name="T20" fmla="*/ 227 w 738"/>
                <a:gd name="T21" fmla="*/ 56 h 396"/>
                <a:gd name="T22" fmla="*/ 341 w 738"/>
                <a:gd name="T23" fmla="*/ 56 h 396"/>
                <a:gd name="T24" fmla="*/ 341 w 738"/>
                <a:gd name="T25" fmla="*/ 113 h 396"/>
                <a:gd name="T26" fmla="*/ 397 w 738"/>
                <a:gd name="T27" fmla="*/ 113 h 396"/>
                <a:gd name="T28" fmla="*/ 397 w 738"/>
                <a:gd name="T29" fmla="*/ 170 h 396"/>
                <a:gd name="T30" fmla="*/ 681 w 738"/>
                <a:gd name="T31" fmla="*/ 170 h 396"/>
                <a:gd name="T32" fmla="*/ 681 w 738"/>
                <a:gd name="T33" fmla="*/ 226 h 396"/>
                <a:gd name="T34" fmla="*/ 624 w 738"/>
                <a:gd name="T35" fmla="*/ 226 h 396"/>
                <a:gd name="T36" fmla="*/ 624 w 738"/>
                <a:gd name="T37" fmla="*/ 283 h 396"/>
                <a:gd name="T38" fmla="*/ 681 w 738"/>
                <a:gd name="T39" fmla="*/ 283 h 396"/>
                <a:gd name="T40" fmla="*/ 681 w 738"/>
                <a:gd name="T41" fmla="*/ 340 h 396"/>
                <a:gd name="T42" fmla="*/ 738 w 738"/>
                <a:gd name="T43" fmla="*/ 340 h 396"/>
                <a:gd name="T44" fmla="*/ 738 w 738"/>
                <a:gd name="T4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8" h="396">
                  <a:moveTo>
                    <a:pt x="738" y="396"/>
                  </a:moveTo>
                  <a:lnTo>
                    <a:pt x="624" y="396"/>
                  </a:lnTo>
                  <a:lnTo>
                    <a:pt x="624" y="340"/>
                  </a:lnTo>
                  <a:lnTo>
                    <a:pt x="341" y="34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3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8" name="Freeform 324">
              <a:extLst>
                <a:ext uri="{FF2B5EF4-FFF2-40B4-BE49-F238E27FC236}">
                  <a16:creationId xmlns:a16="http://schemas.microsoft.com/office/drawing/2014/main" id="{2E3E33F7-8525-42C0-835B-B4280E0F3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846"/>
              <a:ext cx="510" cy="341"/>
            </a:xfrm>
            <a:custGeom>
              <a:avLst/>
              <a:gdLst>
                <a:gd name="T0" fmla="*/ 510 w 510"/>
                <a:gd name="T1" fmla="*/ 57 h 341"/>
                <a:gd name="T2" fmla="*/ 340 w 510"/>
                <a:gd name="T3" fmla="*/ 57 h 341"/>
                <a:gd name="T4" fmla="*/ 340 w 510"/>
                <a:gd name="T5" fmla="*/ 0 h 341"/>
                <a:gd name="T6" fmla="*/ 283 w 510"/>
                <a:gd name="T7" fmla="*/ 0 h 341"/>
                <a:gd name="T8" fmla="*/ 283 w 510"/>
                <a:gd name="T9" fmla="*/ 57 h 341"/>
                <a:gd name="T10" fmla="*/ 170 w 510"/>
                <a:gd name="T11" fmla="*/ 57 h 341"/>
                <a:gd name="T12" fmla="*/ 170 w 510"/>
                <a:gd name="T13" fmla="*/ 114 h 341"/>
                <a:gd name="T14" fmla="*/ 113 w 510"/>
                <a:gd name="T15" fmla="*/ 114 h 341"/>
                <a:gd name="T16" fmla="*/ 113 w 510"/>
                <a:gd name="T17" fmla="*/ 171 h 341"/>
                <a:gd name="T18" fmla="*/ 0 w 510"/>
                <a:gd name="T19" fmla="*/ 171 h 341"/>
                <a:gd name="T20" fmla="*/ 0 w 510"/>
                <a:gd name="T21" fmla="*/ 227 h 341"/>
                <a:gd name="T22" fmla="*/ 57 w 510"/>
                <a:gd name="T23" fmla="*/ 227 h 341"/>
                <a:gd name="T24" fmla="*/ 57 w 510"/>
                <a:gd name="T25" fmla="*/ 284 h 341"/>
                <a:gd name="T26" fmla="*/ 113 w 510"/>
                <a:gd name="T27" fmla="*/ 284 h 341"/>
                <a:gd name="T28" fmla="*/ 113 w 510"/>
                <a:gd name="T29" fmla="*/ 341 h 341"/>
                <a:gd name="T30" fmla="*/ 454 w 510"/>
                <a:gd name="T31" fmla="*/ 341 h 341"/>
                <a:gd name="T32" fmla="*/ 454 w 510"/>
                <a:gd name="T33" fmla="*/ 227 h 341"/>
                <a:gd name="T34" fmla="*/ 510 w 510"/>
                <a:gd name="T35" fmla="*/ 227 h 341"/>
                <a:gd name="T36" fmla="*/ 510 w 510"/>
                <a:gd name="T37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41">
                  <a:moveTo>
                    <a:pt x="51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9" name="Freeform 325">
              <a:extLst>
                <a:ext uri="{FF2B5EF4-FFF2-40B4-BE49-F238E27FC236}">
                  <a16:creationId xmlns:a16="http://schemas.microsoft.com/office/drawing/2014/main" id="{2E542FD9-5447-4B41-B295-2D26CE72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733"/>
              <a:ext cx="623" cy="340"/>
            </a:xfrm>
            <a:custGeom>
              <a:avLst/>
              <a:gdLst>
                <a:gd name="T0" fmla="*/ 56 w 623"/>
                <a:gd name="T1" fmla="*/ 0 h 340"/>
                <a:gd name="T2" fmla="*/ 170 w 623"/>
                <a:gd name="T3" fmla="*/ 0 h 340"/>
                <a:gd name="T4" fmla="*/ 170 w 623"/>
                <a:gd name="T5" fmla="*/ 57 h 340"/>
                <a:gd name="T6" fmla="*/ 510 w 623"/>
                <a:gd name="T7" fmla="*/ 57 h 340"/>
                <a:gd name="T8" fmla="*/ 510 w 623"/>
                <a:gd name="T9" fmla="*/ 113 h 340"/>
                <a:gd name="T10" fmla="*/ 623 w 623"/>
                <a:gd name="T11" fmla="*/ 113 h 340"/>
                <a:gd name="T12" fmla="*/ 623 w 623"/>
                <a:gd name="T13" fmla="*/ 170 h 340"/>
                <a:gd name="T14" fmla="*/ 510 w 623"/>
                <a:gd name="T15" fmla="*/ 170 h 340"/>
                <a:gd name="T16" fmla="*/ 510 w 623"/>
                <a:gd name="T17" fmla="*/ 227 h 340"/>
                <a:gd name="T18" fmla="*/ 453 w 623"/>
                <a:gd name="T19" fmla="*/ 227 h 340"/>
                <a:gd name="T20" fmla="*/ 453 w 623"/>
                <a:gd name="T21" fmla="*/ 284 h 340"/>
                <a:gd name="T22" fmla="*/ 340 w 623"/>
                <a:gd name="T23" fmla="*/ 284 h 340"/>
                <a:gd name="T24" fmla="*/ 340 w 623"/>
                <a:gd name="T25" fmla="*/ 340 h 340"/>
                <a:gd name="T26" fmla="*/ 283 w 623"/>
                <a:gd name="T27" fmla="*/ 340 h 340"/>
                <a:gd name="T28" fmla="*/ 283 w 623"/>
                <a:gd name="T29" fmla="*/ 284 h 340"/>
                <a:gd name="T30" fmla="*/ 0 w 623"/>
                <a:gd name="T31" fmla="*/ 284 h 340"/>
                <a:gd name="T32" fmla="*/ 0 w 623"/>
                <a:gd name="T33" fmla="*/ 113 h 340"/>
                <a:gd name="T34" fmla="*/ 56 w 623"/>
                <a:gd name="T35" fmla="*/ 113 h 340"/>
                <a:gd name="T36" fmla="*/ 56 w 62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3" h="340">
                  <a:moveTo>
                    <a:pt x="56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0" name="Freeform 326">
              <a:extLst>
                <a:ext uri="{FF2B5EF4-FFF2-40B4-BE49-F238E27FC236}">
                  <a16:creationId xmlns:a16="http://schemas.microsoft.com/office/drawing/2014/main" id="{47DFEA92-C1D6-4AFC-9E6A-E509F54C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336"/>
              <a:ext cx="511" cy="227"/>
            </a:xfrm>
            <a:custGeom>
              <a:avLst/>
              <a:gdLst>
                <a:gd name="T0" fmla="*/ 511 w 511"/>
                <a:gd name="T1" fmla="*/ 227 h 227"/>
                <a:gd name="T2" fmla="*/ 114 w 511"/>
                <a:gd name="T3" fmla="*/ 227 h 227"/>
                <a:gd name="T4" fmla="*/ 114 w 511"/>
                <a:gd name="T5" fmla="*/ 170 h 227"/>
                <a:gd name="T6" fmla="*/ 57 w 511"/>
                <a:gd name="T7" fmla="*/ 170 h 227"/>
                <a:gd name="T8" fmla="*/ 57 w 511"/>
                <a:gd name="T9" fmla="*/ 114 h 227"/>
                <a:gd name="T10" fmla="*/ 0 w 511"/>
                <a:gd name="T11" fmla="*/ 114 h 227"/>
                <a:gd name="T12" fmla="*/ 0 w 511"/>
                <a:gd name="T13" fmla="*/ 57 h 227"/>
                <a:gd name="T14" fmla="*/ 57 w 511"/>
                <a:gd name="T15" fmla="*/ 57 h 227"/>
                <a:gd name="T16" fmla="*/ 57 w 511"/>
                <a:gd name="T17" fmla="*/ 0 h 227"/>
                <a:gd name="T18" fmla="*/ 227 w 511"/>
                <a:gd name="T19" fmla="*/ 0 h 227"/>
                <a:gd name="T20" fmla="*/ 227 w 511"/>
                <a:gd name="T21" fmla="*/ 114 h 227"/>
                <a:gd name="T22" fmla="*/ 511 w 511"/>
                <a:gd name="T23" fmla="*/ 114 h 227"/>
                <a:gd name="T24" fmla="*/ 511 w 511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" h="227">
                  <a:moveTo>
                    <a:pt x="511" y="227"/>
                  </a:move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511" y="114"/>
                  </a:lnTo>
                  <a:lnTo>
                    <a:pt x="51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1" name="Freeform 327">
              <a:extLst>
                <a:ext uri="{FF2B5EF4-FFF2-40B4-BE49-F238E27FC236}">
                  <a16:creationId xmlns:a16="http://schemas.microsoft.com/office/drawing/2014/main" id="{FE37C356-EC26-4090-B08A-83A9C3760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939"/>
              <a:ext cx="283" cy="227"/>
            </a:xfrm>
            <a:custGeom>
              <a:avLst/>
              <a:gdLst>
                <a:gd name="T0" fmla="*/ 56 w 283"/>
                <a:gd name="T1" fmla="*/ 0 h 227"/>
                <a:gd name="T2" fmla="*/ 56 w 283"/>
                <a:gd name="T3" fmla="*/ 57 h 227"/>
                <a:gd name="T4" fmla="*/ 113 w 283"/>
                <a:gd name="T5" fmla="*/ 57 h 227"/>
                <a:gd name="T6" fmla="*/ 113 w 283"/>
                <a:gd name="T7" fmla="*/ 114 h 227"/>
                <a:gd name="T8" fmla="*/ 0 w 283"/>
                <a:gd name="T9" fmla="*/ 114 h 227"/>
                <a:gd name="T10" fmla="*/ 0 w 283"/>
                <a:gd name="T11" fmla="*/ 170 h 227"/>
                <a:gd name="T12" fmla="*/ 56 w 283"/>
                <a:gd name="T13" fmla="*/ 170 h 227"/>
                <a:gd name="T14" fmla="*/ 56 w 283"/>
                <a:gd name="T15" fmla="*/ 227 h 227"/>
                <a:gd name="T16" fmla="*/ 113 w 283"/>
                <a:gd name="T17" fmla="*/ 227 h 227"/>
                <a:gd name="T18" fmla="*/ 113 w 283"/>
                <a:gd name="T19" fmla="*/ 170 h 227"/>
                <a:gd name="T20" fmla="*/ 226 w 283"/>
                <a:gd name="T21" fmla="*/ 170 h 227"/>
                <a:gd name="T22" fmla="*/ 226 w 283"/>
                <a:gd name="T23" fmla="*/ 114 h 227"/>
                <a:gd name="T24" fmla="*/ 283 w 283"/>
                <a:gd name="T25" fmla="*/ 114 h 227"/>
                <a:gd name="T26" fmla="*/ 283 w 283"/>
                <a:gd name="T27" fmla="*/ 0 h 227"/>
                <a:gd name="T28" fmla="*/ 56 w 283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227">
                  <a:moveTo>
                    <a:pt x="56" y="0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2" name="Freeform 328">
              <a:extLst>
                <a:ext uri="{FF2B5EF4-FFF2-40B4-BE49-F238E27FC236}">
                  <a16:creationId xmlns:a16="http://schemas.microsoft.com/office/drawing/2014/main" id="{20818217-AB61-4BA8-86CF-4891B14E3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450"/>
              <a:ext cx="907" cy="453"/>
            </a:xfrm>
            <a:custGeom>
              <a:avLst/>
              <a:gdLst>
                <a:gd name="T0" fmla="*/ 567 w 907"/>
                <a:gd name="T1" fmla="*/ 56 h 453"/>
                <a:gd name="T2" fmla="*/ 623 w 907"/>
                <a:gd name="T3" fmla="*/ 56 h 453"/>
                <a:gd name="T4" fmla="*/ 623 w 907"/>
                <a:gd name="T5" fmla="*/ 0 h 453"/>
                <a:gd name="T6" fmla="*/ 794 w 907"/>
                <a:gd name="T7" fmla="*/ 0 h 453"/>
                <a:gd name="T8" fmla="*/ 794 w 907"/>
                <a:gd name="T9" fmla="*/ 56 h 453"/>
                <a:gd name="T10" fmla="*/ 850 w 907"/>
                <a:gd name="T11" fmla="*/ 56 h 453"/>
                <a:gd name="T12" fmla="*/ 850 w 907"/>
                <a:gd name="T13" fmla="*/ 170 h 453"/>
                <a:gd name="T14" fmla="*/ 907 w 907"/>
                <a:gd name="T15" fmla="*/ 170 h 453"/>
                <a:gd name="T16" fmla="*/ 907 w 907"/>
                <a:gd name="T17" fmla="*/ 340 h 453"/>
                <a:gd name="T18" fmla="*/ 850 w 907"/>
                <a:gd name="T19" fmla="*/ 340 h 453"/>
                <a:gd name="T20" fmla="*/ 850 w 907"/>
                <a:gd name="T21" fmla="*/ 453 h 453"/>
                <a:gd name="T22" fmla="*/ 680 w 907"/>
                <a:gd name="T23" fmla="*/ 453 h 453"/>
                <a:gd name="T24" fmla="*/ 680 w 907"/>
                <a:gd name="T25" fmla="*/ 396 h 453"/>
                <a:gd name="T26" fmla="*/ 510 w 907"/>
                <a:gd name="T27" fmla="*/ 396 h 453"/>
                <a:gd name="T28" fmla="*/ 510 w 907"/>
                <a:gd name="T29" fmla="*/ 340 h 453"/>
                <a:gd name="T30" fmla="*/ 170 w 907"/>
                <a:gd name="T31" fmla="*/ 340 h 453"/>
                <a:gd name="T32" fmla="*/ 170 w 907"/>
                <a:gd name="T33" fmla="*/ 283 h 453"/>
                <a:gd name="T34" fmla="*/ 56 w 907"/>
                <a:gd name="T35" fmla="*/ 283 h 453"/>
                <a:gd name="T36" fmla="*/ 56 w 907"/>
                <a:gd name="T37" fmla="*/ 226 h 453"/>
                <a:gd name="T38" fmla="*/ 0 w 907"/>
                <a:gd name="T39" fmla="*/ 226 h 453"/>
                <a:gd name="T40" fmla="*/ 0 w 907"/>
                <a:gd name="T41" fmla="*/ 170 h 453"/>
                <a:gd name="T42" fmla="*/ 56 w 907"/>
                <a:gd name="T43" fmla="*/ 170 h 453"/>
                <a:gd name="T44" fmla="*/ 56 w 907"/>
                <a:gd name="T45" fmla="*/ 0 h 453"/>
                <a:gd name="T46" fmla="*/ 113 w 907"/>
                <a:gd name="T47" fmla="*/ 0 h 453"/>
                <a:gd name="T48" fmla="*/ 113 w 907"/>
                <a:gd name="T49" fmla="*/ 56 h 453"/>
                <a:gd name="T50" fmla="*/ 170 w 907"/>
                <a:gd name="T51" fmla="*/ 56 h 453"/>
                <a:gd name="T52" fmla="*/ 170 w 907"/>
                <a:gd name="T53" fmla="*/ 113 h 453"/>
                <a:gd name="T54" fmla="*/ 567 w 907"/>
                <a:gd name="T55" fmla="*/ 113 h 453"/>
                <a:gd name="T56" fmla="*/ 567 w 907"/>
                <a:gd name="T57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53">
                  <a:moveTo>
                    <a:pt x="567" y="56"/>
                  </a:moveTo>
                  <a:lnTo>
                    <a:pt x="623" y="56"/>
                  </a:lnTo>
                  <a:lnTo>
                    <a:pt x="623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453"/>
                  </a:lnTo>
                  <a:lnTo>
                    <a:pt x="680" y="453"/>
                  </a:lnTo>
                  <a:lnTo>
                    <a:pt x="680" y="396"/>
                  </a:lnTo>
                  <a:lnTo>
                    <a:pt x="510" y="396"/>
                  </a:lnTo>
                  <a:lnTo>
                    <a:pt x="51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67" y="113"/>
                  </a:lnTo>
                  <a:lnTo>
                    <a:pt x="56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3" name="Freeform 329">
              <a:extLst>
                <a:ext uri="{FF2B5EF4-FFF2-40B4-BE49-F238E27FC236}">
                  <a16:creationId xmlns:a16="http://schemas.microsoft.com/office/drawing/2014/main" id="{038D1A80-9160-4EFC-A06E-995F24EAF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279"/>
              <a:ext cx="963" cy="511"/>
            </a:xfrm>
            <a:custGeom>
              <a:avLst/>
              <a:gdLst>
                <a:gd name="T0" fmla="*/ 963 w 963"/>
                <a:gd name="T1" fmla="*/ 114 h 511"/>
                <a:gd name="T2" fmla="*/ 850 w 963"/>
                <a:gd name="T3" fmla="*/ 114 h 511"/>
                <a:gd name="T4" fmla="*/ 850 w 963"/>
                <a:gd name="T5" fmla="*/ 57 h 511"/>
                <a:gd name="T6" fmla="*/ 737 w 963"/>
                <a:gd name="T7" fmla="*/ 57 h 511"/>
                <a:gd name="T8" fmla="*/ 737 w 963"/>
                <a:gd name="T9" fmla="*/ 0 h 511"/>
                <a:gd name="T10" fmla="*/ 510 w 963"/>
                <a:gd name="T11" fmla="*/ 0 h 511"/>
                <a:gd name="T12" fmla="*/ 510 w 963"/>
                <a:gd name="T13" fmla="*/ 57 h 511"/>
                <a:gd name="T14" fmla="*/ 453 w 963"/>
                <a:gd name="T15" fmla="*/ 57 h 511"/>
                <a:gd name="T16" fmla="*/ 453 w 963"/>
                <a:gd name="T17" fmla="*/ 114 h 511"/>
                <a:gd name="T18" fmla="*/ 340 w 963"/>
                <a:gd name="T19" fmla="*/ 114 h 511"/>
                <a:gd name="T20" fmla="*/ 340 w 963"/>
                <a:gd name="T21" fmla="*/ 171 h 511"/>
                <a:gd name="T22" fmla="*/ 226 w 963"/>
                <a:gd name="T23" fmla="*/ 171 h 511"/>
                <a:gd name="T24" fmla="*/ 226 w 963"/>
                <a:gd name="T25" fmla="*/ 227 h 511"/>
                <a:gd name="T26" fmla="*/ 113 w 963"/>
                <a:gd name="T27" fmla="*/ 227 h 511"/>
                <a:gd name="T28" fmla="*/ 113 w 963"/>
                <a:gd name="T29" fmla="*/ 284 h 511"/>
                <a:gd name="T30" fmla="*/ 0 w 963"/>
                <a:gd name="T31" fmla="*/ 284 h 511"/>
                <a:gd name="T32" fmla="*/ 0 w 963"/>
                <a:gd name="T33" fmla="*/ 397 h 511"/>
                <a:gd name="T34" fmla="*/ 113 w 963"/>
                <a:gd name="T35" fmla="*/ 397 h 511"/>
                <a:gd name="T36" fmla="*/ 113 w 963"/>
                <a:gd name="T37" fmla="*/ 341 h 511"/>
                <a:gd name="T38" fmla="*/ 170 w 963"/>
                <a:gd name="T39" fmla="*/ 341 h 511"/>
                <a:gd name="T40" fmla="*/ 170 w 963"/>
                <a:gd name="T41" fmla="*/ 511 h 511"/>
                <a:gd name="T42" fmla="*/ 283 w 963"/>
                <a:gd name="T43" fmla="*/ 511 h 511"/>
                <a:gd name="T44" fmla="*/ 283 w 963"/>
                <a:gd name="T45" fmla="*/ 454 h 511"/>
                <a:gd name="T46" fmla="*/ 396 w 963"/>
                <a:gd name="T47" fmla="*/ 454 h 511"/>
                <a:gd name="T48" fmla="*/ 396 w 963"/>
                <a:gd name="T49" fmla="*/ 284 h 511"/>
                <a:gd name="T50" fmla="*/ 510 w 963"/>
                <a:gd name="T51" fmla="*/ 284 h 511"/>
                <a:gd name="T52" fmla="*/ 510 w 963"/>
                <a:gd name="T53" fmla="*/ 397 h 511"/>
                <a:gd name="T54" fmla="*/ 623 w 963"/>
                <a:gd name="T55" fmla="*/ 397 h 511"/>
                <a:gd name="T56" fmla="*/ 623 w 963"/>
                <a:gd name="T57" fmla="*/ 454 h 511"/>
                <a:gd name="T58" fmla="*/ 737 w 963"/>
                <a:gd name="T59" fmla="*/ 454 h 511"/>
                <a:gd name="T60" fmla="*/ 737 w 963"/>
                <a:gd name="T61" fmla="*/ 341 h 511"/>
                <a:gd name="T62" fmla="*/ 793 w 963"/>
                <a:gd name="T63" fmla="*/ 341 h 511"/>
                <a:gd name="T64" fmla="*/ 793 w 963"/>
                <a:gd name="T65" fmla="*/ 284 h 511"/>
                <a:gd name="T66" fmla="*/ 850 w 963"/>
                <a:gd name="T67" fmla="*/ 284 h 511"/>
                <a:gd name="T68" fmla="*/ 850 w 963"/>
                <a:gd name="T69" fmla="*/ 227 h 511"/>
                <a:gd name="T70" fmla="*/ 907 w 963"/>
                <a:gd name="T71" fmla="*/ 227 h 511"/>
                <a:gd name="T72" fmla="*/ 907 w 963"/>
                <a:gd name="T73" fmla="*/ 171 h 511"/>
                <a:gd name="T74" fmla="*/ 963 w 963"/>
                <a:gd name="T75" fmla="*/ 171 h 511"/>
                <a:gd name="T76" fmla="*/ 963 w 963"/>
                <a:gd name="T7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3" h="511">
                  <a:moveTo>
                    <a:pt x="963" y="114"/>
                  </a:moveTo>
                  <a:lnTo>
                    <a:pt x="850" y="114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26" y="171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96" y="454"/>
                  </a:lnTo>
                  <a:lnTo>
                    <a:pt x="396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41"/>
                  </a:lnTo>
                  <a:lnTo>
                    <a:pt x="793" y="341"/>
                  </a:lnTo>
                  <a:lnTo>
                    <a:pt x="793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4" name="Freeform 330">
              <a:extLst>
                <a:ext uri="{FF2B5EF4-FFF2-40B4-BE49-F238E27FC236}">
                  <a16:creationId xmlns:a16="http://schemas.microsoft.com/office/drawing/2014/main" id="{8521AA40-75F2-482F-8556-AB0B757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" y="4429"/>
              <a:ext cx="1191" cy="964"/>
            </a:xfrm>
            <a:custGeom>
              <a:avLst/>
              <a:gdLst>
                <a:gd name="T0" fmla="*/ 341 w 1191"/>
                <a:gd name="T1" fmla="*/ 0 h 964"/>
                <a:gd name="T2" fmla="*/ 681 w 1191"/>
                <a:gd name="T3" fmla="*/ 0 h 964"/>
                <a:gd name="T4" fmla="*/ 681 w 1191"/>
                <a:gd name="T5" fmla="*/ 57 h 964"/>
                <a:gd name="T6" fmla="*/ 738 w 1191"/>
                <a:gd name="T7" fmla="*/ 57 h 964"/>
                <a:gd name="T8" fmla="*/ 738 w 1191"/>
                <a:gd name="T9" fmla="*/ 227 h 964"/>
                <a:gd name="T10" fmla="*/ 794 w 1191"/>
                <a:gd name="T11" fmla="*/ 227 h 964"/>
                <a:gd name="T12" fmla="*/ 794 w 1191"/>
                <a:gd name="T13" fmla="*/ 340 h 964"/>
                <a:gd name="T14" fmla="*/ 851 w 1191"/>
                <a:gd name="T15" fmla="*/ 340 h 964"/>
                <a:gd name="T16" fmla="*/ 851 w 1191"/>
                <a:gd name="T17" fmla="*/ 397 h 964"/>
                <a:gd name="T18" fmla="*/ 908 w 1191"/>
                <a:gd name="T19" fmla="*/ 397 h 964"/>
                <a:gd name="T20" fmla="*/ 908 w 1191"/>
                <a:gd name="T21" fmla="*/ 510 h 964"/>
                <a:gd name="T22" fmla="*/ 1021 w 1191"/>
                <a:gd name="T23" fmla="*/ 510 h 964"/>
                <a:gd name="T24" fmla="*/ 1021 w 1191"/>
                <a:gd name="T25" fmla="*/ 397 h 964"/>
                <a:gd name="T26" fmla="*/ 1078 w 1191"/>
                <a:gd name="T27" fmla="*/ 397 h 964"/>
                <a:gd name="T28" fmla="*/ 1078 w 1191"/>
                <a:gd name="T29" fmla="*/ 454 h 964"/>
                <a:gd name="T30" fmla="*/ 1134 w 1191"/>
                <a:gd name="T31" fmla="*/ 454 h 964"/>
                <a:gd name="T32" fmla="*/ 1134 w 1191"/>
                <a:gd name="T33" fmla="*/ 850 h 964"/>
                <a:gd name="T34" fmla="*/ 1191 w 1191"/>
                <a:gd name="T35" fmla="*/ 850 h 964"/>
                <a:gd name="T36" fmla="*/ 1191 w 1191"/>
                <a:gd name="T37" fmla="*/ 964 h 964"/>
                <a:gd name="T38" fmla="*/ 1021 w 1191"/>
                <a:gd name="T39" fmla="*/ 964 h 964"/>
                <a:gd name="T40" fmla="*/ 1021 w 1191"/>
                <a:gd name="T41" fmla="*/ 907 h 964"/>
                <a:gd name="T42" fmla="*/ 908 w 1191"/>
                <a:gd name="T43" fmla="*/ 907 h 964"/>
                <a:gd name="T44" fmla="*/ 908 w 1191"/>
                <a:gd name="T45" fmla="*/ 850 h 964"/>
                <a:gd name="T46" fmla="*/ 681 w 1191"/>
                <a:gd name="T47" fmla="*/ 850 h 964"/>
                <a:gd name="T48" fmla="*/ 681 w 1191"/>
                <a:gd name="T49" fmla="*/ 907 h 964"/>
                <a:gd name="T50" fmla="*/ 624 w 1191"/>
                <a:gd name="T51" fmla="*/ 907 h 964"/>
                <a:gd name="T52" fmla="*/ 624 w 1191"/>
                <a:gd name="T53" fmla="*/ 964 h 964"/>
                <a:gd name="T54" fmla="*/ 454 w 1191"/>
                <a:gd name="T55" fmla="*/ 964 h 964"/>
                <a:gd name="T56" fmla="*/ 454 w 1191"/>
                <a:gd name="T57" fmla="*/ 794 h 964"/>
                <a:gd name="T58" fmla="*/ 397 w 1191"/>
                <a:gd name="T59" fmla="*/ 794 h 964"/>
                <a:gd name="T60" fmla="*/ 397 w 1191"/>
                <a:gd name="T61" fmla="*/ 850 h 964"/>
                <a:gd name="T62" fmla="*/ 341 w 1191"/>
                <a:gd name="T63" fmla="*/ 850 h 964"/>
                <a:gd name="T64" fmla="*/ 341 w 1191"/>
                <a:gd name="T65" fmla="*/ 737 h 964"/>
                <a:gd name="T66" fmla="*/ 284 w 1191"/>
                <a:gd name="T67" fmla="*/ 737 h 964"/>
                <a:gd name="T68" fmla="*/ 284 w 1191"/>
                <a:gd name="T69" fmla="*/ 680 h 964"/>
                <a:gd name="T70" fmla="*/ 171 w 1191"/>
                <a:gd name="T71" fmla="*/ 680 h 964"/>
                <a:gd name="T72" fmla="*/ 171 w 1191"/>
                <a:gd name="T73" fmla="*/ 624 h 964"/>
                <a:gd name="T74" fmla="*/ 57 w 1191"/>
                <a:gd name="T75" fmla="*/ 624 h 964"/>
                <a:gd name="T76" fmla="*/ 57 w 1191"/>
                <a:gd name="T77" fmla="*/ 567 h 964"/>
                <a:gd name="T78" fmla="*/ 0 w 1191"/>
                <a:gd name="T79" fmla="*/ 567 h 964"/>
                <a:gd name="T80" fmla="*/ 0 w 1191"/>
                <a:gd name="T81" fmla="*/ 510 h 964"/>
                <a:gd name="T82" fmla="*/ 0 w 1191"/>
                <a:gd name="T83" fmla="*/ 340 h 964"/>
                <a:gd name="T84" fmla="*/ 114 w 1191"/>
                <a:gd name="T85" fmla="*/ 340 h 964"/>
                <a:gd name="T86" fmla="*/ 114 w 1191"/>
                <a:gd name="T87" fmla="*/ 283 h 964"/>
                <a:gd name="T88" fmla="*/ 171 w 1191"/>
                <a:gd name="T89" fmla="*/ 283 h 964"/>
                <a:gd name="T90" fmla="*/ 171 w 1191"/>
                <a:gd name="T91" fmla="*/ 113 h 964"/>
                <a:gd name="T92" fmla="*/ 284 w 1191"/>
                <a:gd name="T93" fmla="*/ 113 h 964"/>
                <a:gd name="T94" fmla="*/ 284 w 1191"/>
                <a:gd name="T95" fmla="*/ 57 h 964"/>
                <a:gd name="T96" fmla="*/ 341 w 1191"/>
                <a:gd name="T97" fmla="*/ 57 h 964"/>
                <a:gd name="T98" fmla="*/ 341 w 1191"/>
                <a:gd name="T9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964">
                  <a:moveTo>
                    <a:pt x="341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397"/>
                  </a:lnTo>
                  <a:lnTo>
                    <a:pt x="908" y="397"/>
                  </a:lnTo>
                  <a:lnTo>
                    <a:pt x="908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454" y="964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5" name="Freeform 331">
              <a:extLst>
                <a:ext uri="{FF2B5EF4-FFF2-40B4-BE49-F238E27FC236}">
                  <a16:creationId xmlns:a16="http://schemas.microsoft.com/office/drawing/2014/main" id="{B10D02BA-245B-49DF-8356-25A451007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883"/>
              <a:ext cx="1078" cy="850"/>
            </a:xfrm>
            <a:custGeom>
              <a:avLst/>
              <a:gdLst>
                <a:gd name="T0" fmla="*/ 567 w 1078"/>
                <a:gd name="T1" fmla="*/ 850 h 850"/>
                <a:gd name="T2" fmla="*/ 794 w 1078"/>
                <a:gd name="T3" fmla="*/ 850 h 850"/>
                <a:gd name="T4" fmla="*/ 794 w 1078"/>
                <a:gd name="T5" fmla="*/ 793 h 850"/>
                <a:gd name="T6" fmla="*/ 738 w 1078"/>
                <a:gd name="T7" fmla="*/ 793 h 850"/>
                <a:gd name="T8" fmla="*/ 738 w 1078"/>
                <a:gd name="T9" fmla="*/ 680 h 850"/>
                <a:gd name="T10" fmla="*/ 851 w 1078"/>
                <a:gd name="T11" fmla="*/ 680 h 850"/>
                <a:gd name="T12" fmla="*/ 851 w 1078"/>
                <a:gd name="T13" fmla="*/ 623 h 850"/>
                <a:gd name="T14" fmla="*/ 964 w 1078"/>
                <a:gd name="T15" fmla="*/ 623 h 850"/>
                <a:gd name="T16" fmla="*/ 964 w 1078"/>
                <a:gd name="T17" fmla="*/ 567 h 850"/>
                <a:gd name="T18" fmla="*/ 1078 w 1078"/>
                <a:gd name="T19" fmla="*/ 567 h 850"/>
                <a:gd name="T20" fmla="*/ 1078 w 1078"/>
                <a:gd name="T21" fmla="*/ 510 h 850"/>
                <a:gd name="T22" fmla="*/ 1021 w 1078"/>
                <a:gd name="T23" fmla="*/ 510 h 850"/>
                <a:gd name="T24" fmla="*/ 1021 w 1078"/>
                <a:gd name="T25" fmla="*/ 340 h 850"/>
                <a:gd name="T26" fmla="*/ 964 w 1078"/>
                <a:gd name="T27" fmla="*/ 340 h 850"/>
                <a:gd name="T28" fmla="*/ 964 w 1078"/>
                <a:gd name="T29" fmla="*/ 396 h 850"/>
                <a:gd name="T30" fmla="*/ 908 w 1078"/>
                <a:gd name="T31" fmla="*/ 396 h 850"/>
                <a:gd name="T32" fmla="*/ 908 w 1078"/>
                <a:gd name="T33" fmla="*/ 283 h 850"/>
                <a:gd name="T34" fmla="*/ 851 w 1078"/>
                <a:gd name="T35" fmla="*/ 283 h 850"/>
                <a:gd name="T36" fmla="*/ 851 w 1078"/>
                <a:gd name="T37" fmla="*/ 226 h 850"/>
                <a:gd name="T38" fmla="*/ 738 w 1078"/>
                <a:gd name="T39" fmla="*/ 226 h 850"/>
                <a:gd name="T40" fmla="*/ 738 w 1078"/>
                <a:gd name="T41" fmla="*/ 170 h 850"/>
                <a:gd name="T42" fmla="*/ 624 w 1078"/>
                <a:gd name="T43" fmla="*/ 170 h 850"/>
                <a:gd name="T44" fmla="*/ 624 w 1078"/>
                <a:gd name="T45" fmla="*/ 113 h 850"/>
                <a:gd name="T46" fmla="*/ 454 w 1078"/>
                <a:gd name="T47" fmla="*/ 113 h 850"/>
                <a:gd name="T48" fmla="*/ 454 w 1078"/>
                <a:gd name="T49" fmla="*/ 56 h 850"/>
                <a:gd name="T50" fmla="*/ 397 w 1078"/>
                <a:gd name="T51" fmla="*/ 56 h 850"/>
                <a:gd name="T52" fmla="*/ 397 w 1078"/>
                <a:gd name="T53" fmla="*/ 0 h 850"/>
                <a:gd name="T54" fmla="*/ 341 w 1078"/>
                <a:gd name="T55" fmla="*/ 0 h 850"/>
                <a:gd name="T56" fmla="*/ 341 w 1078"/>
                <a:gd name="T57" fmla="*/ 56 h 850"/>
                <a:gd name="T58" fmla="*/ 171 w 1078"/>
                <a:gd name="T59" fmla="*/ 56 h 850"/>
                <a:gd name="T60" fmla="*/ 171 w 1078"/>
                <a:gd name="T61" fmla="*/ 113 h 850"/>
                <a:gd name="T62" fmla="*/ 114 w 1078"/>
                <a:gd name="T63" fmla="*/ 113 h 850"/>
                <a:gd name="T64" fmla="*/ 114 w 1078"/>
                <a:gd name="T65" fmla="*/ 170 h 850"/>
                <a:gd name="T66" fmla="*/ 171 w 1078"/>
                <a:gd name="T67" fmla="*/ 170 h 850"/>
                <a:gd name="T68" fmla="*/ 171 w 1078"/>
                <a:gd name="T69" fmla="*/ 226 h 850"/>
                <a:gd name="T70" fmla="*/ 114 w 1078"/>
                <a:gd name="T71" fmla="*/ 226 h 850"/>
                <a:gd name="T72" fmla="*/ 114 w 1078"/>
                <a:gd name="T73" fmla="*/ 283 h 850"/>
                <a:gd name="T74" fmla="*/ 0 w 1078"/>
                <a:gd name="T75" fmla="*/ 283 h 850"/>
                <a:gd name="T76" fmla="*/ 0 w 1078"/>
                <a:gd name="T77" fmla="*/ 453 h 850"/>
                <a:gd name="T78" fmla="*/ 57 w 1078"/>
                <a:gd name="T79" fmla="*/ 453 h 850"/>
                <a:gd name="T80" fmla="*/ 57 w 1078"/>
                <a:gd name="T81" fmla="*/ 510 h 850"/>
                <a:gd name="T82" fmla="*/ 227 w 1078"/>
                <a:gd name="T83" fmla="*/ 510 h 850"/>
                <a:gd name="T84" fmla="*/ 227 w 1078"/>
                <a:gd name="T85" fmla="*/ 623 h 850"/>
                <a:gd name="T86" fmla="*/ 397 w 1078"/>
                <a:gd name="T87" fmla="*/ 623 h 850"/>
                <a:gd name="T88" fmla="*/ 397 w 1078"/>
                <a:gd name="T89" fmla="*/ 680 h 850"/>
                <a:gd name="T90" fmla="*/ 454 w 1078"/>
                <a:gd name="T91" fmla="*/ 680 h 850"/>
                <a:gd name="T92" fmla="*/ 454 w 1078"/>
                <a:gd name="T93" fmla="*/ 737 h 850"/>
                <a:gd name="T94" fmla="*/ 511 w 1078"/>
                <a:gd name="T95" fmla="*/ 737 h 850"/>
                <a:gd name="T96" fmla="*/ 511 w 1078"/>
                <a:gd name="T97" fmla="*/ 793 h 850"/>
                <a:gd name="T98" fmla="*/ 567 w 1078"/>
                <a:gd name="T99" fmla="*/ 793 h 850"/>
                <a:gd name="T100" fmla="*/ 567 w 1078"/>
                <a:gd name="T10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850">
                  <a:moveTo>
                    <a:pt x="567" y="850"/>
                  </a:moveTo>
                  <a:lnTo>
                    <a:pt x="794" y="850"/>
                  </a:lnTo>
                  <a:lnTo>
                    <a:pt x="794" y="793"/>
                  </a:lnTo>
                  <a:lnTo>
                    <a:pt x="738" y="793"/>
                  </a:lnTo>
                  <a:lnTo>
                    <a:pt x="738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738" y="226"/>
                  </a:lnTo>
                  <a:lnTo>
                    <a:pt x="738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171" y="56"/>
                  </a:lnTo>
                  <a:lnTo>
                    <a:pt x="171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567" y="793"/>
                  </a:lnTo>
                  <a:lnTo>
                    <a:pt x="567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6" name="Freeform 332">
              <a:extLst>
                <a:ext uri="{FF2B5EF4-FFF2-40B4-BE49-F238E27FC236}">
                  <a16:creationId xmlns:a16="http://schemas.microsoft.com/office/drawing/2014/main" id="{E26031DA-D4F2-4C2E-8E0E-4E6CAB70C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656"/>
              <a:ext cx="1418" cy="1701"/>
            </a:xfrm>
            <a:custGeom>
              <a:avLst/>
              <a:gdLst>
                <a:gd name="T0" fmla="*/ 1078 w 1418"/>
                <a:gd name="T1" fmla="*/ 1701 h 1701"/>
                <a:gd name="T2" fmla="*/ 1021 w 1418"/>
                <a:gd name="T3" fmla="*/ 1644 h 1701"/>
                <a:gd name="T4" fmla="*/ 964 w 1418"/>
                <a:gd name="T5" fmla="*/ 1587 h 1701"/>
                <a:gd name="T6" fmla="*/ 907 w 1418"/>
                <a:gd name="T7" fmla="*/ 1417 h 1701"/>
                <a:gd name="T8" fmla="*/ 851 w 1418"/>
                <a:gd name="T9" fmla="*/ 1190 h 1701"/>
                <a:gd name="T10" fmla="*/ 794 w 1418"/>
                <a:gd name="T11" fmla="*/ 1134 h 1701"/>
                <a:gd name="T12" fmla="*/ 737 w 1418"/>
                <a:gd name="T13" fmla="*/ 964 h 1701"/>
                <a:gd name="T14" fmla="*/ 681 w 1418"/>
                <a:gd name="T15" fmla="*/ 850 h 1701"/>
                <a:gd name="T16" fmla="*/ 510 w 1418"/>
                <a:gd name="T17" fmla="*/ 794 h 1701"/>
                <a:gd name="T18" fmla="*/ 454 w 1418"/>
                <a:gd name="T19" fmla="*/ 850 h 1701"/>
                <a:gd name="T20" fmla="*/ 170 w 1418"/>
                <a:gd name="T21" fmla="*/ 794 h 1701"/>
                <a:gd name="T22" fmla="*/ 0 w 1418"/>
                <a:gd name="T23" fmla="*/ 680 h 1701"/>
                <a:gd name="T24" fmla="*/ 57 w 1418"/>
                <a:gd name="T25" fmla="*/ 623 h 1701"/>
                <a:gd name="T26" fmla="*/ 227 w 1418"/>
                <a:gd name="T27" fmla="*/ 453 h 1701"/>
                <a:gd name="T28" fmla="*/ 170 w 1418"/>
                <a:gd name="T29" fmla="*/ 397 h 1701"/>
                <a:gd name="T30" fmla="*/ 340 w 1418"/>
                <a:gd name="T31" fmla="*/ 283 h 1701"/>
                <a:gd name="T32" fmla="*/ 397 w 1418"/>
                <a:gd name="T33" fmla="*/ 340 h 1701"/>
                <a:gd name="T34" fmla="*/ 284 w 1418"/>
                <a:gd name="T35" fmla="*/ 397 h 1701"/>
                <a:gd name="T36" fmla="*/ 340 w 1418"/>
                <a:gd name="T37" fmla="*/ 453 h 1701"/>
                <a:gd name="T38" fmla="*/ 397 w 1418"/>
                <a:gd name="T39" fmla="*/ 510 h 1701"/>
                <a:gd name="T40" fmla="*/ 510 w 1418"/>
                <a:gd name="T41" fmla="*/ 453 h 1701"/>
                <a:gd name="T42" fmla="*/ 567 w 1418"/>
                <a:gd name="T43" fmla="*/ 397 h 1701"/>
                <a:gd name="T44" fmla="*/ 681 w 1418"/>
                <a:gd name="T45" fmla="*/ 340 h 1701"/>
                <a:gd name="T46" fmla="*/ 737 w 1418"/>
                <a:gd name="T47" fmla="*/ 283 h 1701"/>
                <a:gd name="T48" fmla="*/ 851 w 1418"/>
                <a:gd name="T49" fmla="*/ 227 h 1701"/>
                <a:gd name="T50" fmla="*/ 907 w 1418"/>
                <a:gd name="T51" fmla="*/ 170 h 1701"/>
                <a:gd name="T52" fmla="*/ 1078 w 1418"/>
                <a:gd name="T53" fmla="*/ 0 h 1701"/>
                <a:gd name="T54" fmla="*/ 1134 w 1418"/>
                <a:gd name="T55" fmla="*/ 56 h 1701"/>
                <a:gd name="T56" fmla="*/ 1191 w 1418"/>
                <a:gd name="T57" fmla="*/ 170 h 1701"/>
                <a:gd name="T58" fmla="*/ 1248 w 1418"/>
                <a:gd name="T59" fmla="*/ 340 h 1701"/>
                <a:gd name="T60" fmla="*/ 1191 w 1418"/>
                <a:gd name="T61" fmla="*/ 510 h 1701"/>
                <a:gd name="T62" fmla="*/ 1361 w 1418"/>
                <a:gd name="T63" fmla="*/ 794 h 1701"/>
                <a:gd name="T64" fmla="*/ 1418 w 1418"/>
                <a:gd name="T65" fmla="*/ 850 h 1701"/>
                <a:gd name="T66" fmla="*/ 1361 w 1418"/>
                <a:gd name="T67" fmla="*/ 907 h 1701"/>
                <a:gd name="T68" fmla="*/ 1304 w 1418"/>
                <a:gd name="T69" fmla="*/ 964 h 1701"/>
                <a:gd name="T70" fmla="*/ 1248 w 1418"/>
                <a:gd name="T71" fmla="*/ 1020 h 1701"/>
                <a:gd name="T72" fmla="*/ 1304 w 1418"/>
                <a:gd name="T73" fmla="*/ 1247 h 1701"/>
                <a:gd name="T74" fmla="*/ 1361 w 1418"/>
                <a:gd name="T75" fmla="*/ 1304 h 1701"/>
                <a:gd name="T76" fmla="*/ 1304 w 1418"/>
                <a:gd name="T77" fmla="*/ 1417 h 1701"/>
                <a:gd name="T78" fmla="*/ 1248 w 1418"/>
                <a:gd name="T79" fmla="*/ 1587 h 1701"/>
                <a:gd name="T80" fmla="*/ 1191 w 1418"/>
                <a:gd name="T81" fmla="*/ 1701 h 1701"/>
                <a:gd name="T82" fmla="*/ 1134 w 1418"/>
                <a:gd name="T83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8" h="1701">
                  <a:moveTo>
                    <a:pt x="1134" y="1701"/>
                  </a:moveTo>
                  <a:lnTo>
                    <a:pt x="1078" y="1701"/>
                  </a:lnTo>
                  <a:lnTo>
                    <a:pt x="1078" y="1644"/>
                  </a:lnTo>
                  <a:lnTo>
                    <a:pt x="1021" y="1644"/>
                  </a:lnTo>
                  <a:lnTo>
                    <a:pt x="1021" y="1587"/>
                  </a:lnTo>
                  <a:lnTo>
                    <a:pt x="964" y="1587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190"/>
                  </a:lnTo>
                  <a:lnTo>
                    <a:pt x="851" y="1190"/>
                  </a:lnTo>
                  <a:lnTo>
                    <a:pt x="851" y="1134"/>
                  </a:lnTo>
                  <a:lnTo>
                    <a:pt x="794" y="1134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510" y="794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340"/>
                  </a:lnTo>
                  <a:lnTo>
                    <a:pt x="1248" y="340"/>
                  </a:lnTo>
                  <a:lnTo>
                    <a:pt x="1248" y="510"/>
                  </a:lnTo>
                  <a:lnTo>
                    <a:pt x="1191" y="510"/>
                  </a:lnTo>
                  <a:lnTo>
                    <a:pt x="1191" y="794"/>
                  </a:lnTo>
                  <a:lnTo>
                    <a:pt x="1361" y="794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907"/>
                  </a:lnTo>
                  <a:lnTo>
                    <a:pt x="1361" y="907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248" y="1020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361" y="1417"/>
                  </a:lnTo>
                  <a:lnTo>
                    <a:pt x="1304" y="1417"/>
                  </a:lnTo>
                  <a:lnTo>
                    <a:pt x="1304" y="1587"/>
                  </a:lnTo>
                  <a:lnTo>
                    <a:pt x="1248" y="1587"/>
                  </a:lnTo>
                  <a:lnTo>
                    <a:pt x="1248" y="1701"/>
                  </a:lnTo>
                  <a:lnTo>
                    <a:pt x="1191" y="170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7" name="Freeform 333">
              <a:extLst>
                <a:ext uri="{FF2B5EF4-FFF2-40B4-BE49-F238E27FC236}">
                  <a16:creationId xmlns:a16="http://schemas.microsoft.com/office/drawing/2014/main" id="{2675A740-D1F0-417B-8978-DAAD6EDC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4656"/>
              <a:ext cx="624" cy="794"/>
            </a:xfrm>
            <a:custGeom>
              <a:avLst/>
              <a:gdLst>
                <a:gd name="T0" fmla="*/ 624 w 624"/>
                <a:gd name="T1" fmla="*/ 56 h 794"/>
                <a:gd name="T2" fmla="*/ 510 w 624"/>
                <a:gd name="T3" fmla="*/ 56 h 794"/>
                <a:gd name="T4" fmla="*/ 510 w 624"/>
                <a:gd name="T5" fmla="*/ 0 h 794"/>
                <a:gd name="T6" fmla="*/ 340 w 624"/>
                <a:gd name="T7" fmla="*/ 0 h 794"/>
                <a:gd name="T8" fmla="*/ 340 w 624"/>
                <a:gd name="T9" fmla="*/ 113 h 794"/>
                <a:gd name="T10" fmla="*/ 0 w 624"/>
                <a:gd name="T11" fmla="*/ 113 h 794"/>
                <a:gd name="T12" fmla="*/ 0 w 624"/>
                <a:gd name="T13" fmla="*/ 340 h 794"/>
                <a:gd name="T14" fmla="*/ 57 w 624"/>
                <a:gd name="T15" fmla="*/ 340 h 794"/>
                <a:gd name="T16" fmla="*/ 57 w 624"/>
                <a:gd name="T17" fmla="*/ 510 h 794"/>
                <a:gd name="T18" fmla="*/ 0 w 624"/>
                <a:gd name="T19" fmla="*/ 510 h 794"/>
                <a:gd name="T20" fmla="*/ 0 w 624"/>
                <a:gd name="T21" fmla="*/ 794 h 794"/>
                <a:gd name="T22" fmla="*/ 57 w 624"/>
                <a:gd name="T23" fmla="*/ 794 h 794"/>
                <a:gd name="T24" fmla="*/ 57 w 624"/>
                <a:gd name="T25" fmla="*/ 680 h 794"/>
                <a:gd name="T26" fmla="*/ 113 w 624"/>
                <a:gd name="T27" fmla="*/ 680 h 794"/>
                <a:gd name="T28" fmla="*/ 113 w 624"/>
                <a:gd name="T29" fmla="*/ 567 h 794"/>
                <a:gd name="T30" fmla="*/ 170 w 624"/>
                <a:gd name="T31" fmla="*/ 567 h 794"/>
                <a:gd name="T32" fmla="*/ 170 w 624"/>
                <a:gd name="T33" fmla="*/ 453 h 794"/>
                <a:gd name="T34" fmla="*/ 227 w 624"/>
                <a:gd name="T35" fmla="*/ 453 h 794"/>
                <a:gd name="T36" fmla="*/ 227 w 624"/>
                <a:gd name="T37" fmla="*/ 340 h 794"/>
                <a:gd name="T38" fmla="*/ 283 w 624"/>
                <a:gd name="T39" fmla="*/ 340 h 794"/>
                <a:gd name="T40" fmla="*/ 283 w 624"/>
                <a:gd name="T41" fmla="*/ 397 h 794"/>
                <a:gd name="T42" fmla="*/ 340 w 624"/>
                <a:gd name="T43" fmla="*/ 397 h 794"/>
                <a:gd name="T44" fmla="*/ 340 w 624"/>
                <a:gd name="T45" fmla="*/ 453 h 794"/>
                <a:gd name="T46" fmla="*/ 397 w 624"/>
                <a:gd name="T47" fmla="*/ 453 h 794"/>
                <a:gd name="T48" fmla="*/ 397 w 624"/>
                <a:gd name="T49" fmla="*/ 397 h 794"/>
                <a:gd name="T50" fmla="*/ 454 w 624"/>
                <a:gd name="T51" fmla="*/ 397 h 794"/>
                <a:gd name="T52" fmla="*/ 454 w 624"/>
                <a:gd name="T53" fmla="*/ 340 h 794"/>
                <a:gd name="T54" fmla="*/ 510 w 624"/>
                <a:gd name="T55" fmla="*/ 340 h 794"/>
                <a:gd name="T56" fmla="*/ 510 w 624"/>
                <a:gd name="T57" fmla="*/ 283 h 794"/>
                <a:gd name="T58" fmla="*/ 567 w 624"/>
                <a:gd name="T59" fmla="*/ 283 h 794"/>
                <a:gd name="T60" fmla="*/ 567 w 624"/>
                <a:gd name="T61" fmla="*/ 170 h 794"/>
                <a:gd name="T62" fmla="*/ 624 w 624"/>
                <a:gd name="T63" fmla="*/ 170 h 794"/>
                <a:gd name="T64" fmla="*/ 624 w 624"/>
                <a:gd name="T65" fmla="*/ 5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794">
                  <a:moveTo>
                    <a:pt x="624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9" name="Freeform 335">
              <a:extLst>
                <a:ext uri="{FF2B5EF4-FFF2-40B4-BE49-F238E27FC236}">
                  <a16:creationId xmlns:a16="http://schemas.microsoft.com/office/drawing/2014/main" id="{E3FF74EB-FCAB-4034-A75A-7595F95D9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4316"/>
              <a:ext cx="681" cy="623"/>
            </a:xfrm>
            <a:custGeom>
              <a:avLst/>
              <a:gdLst>
                <a:gd name="T0" fmla="*/ 454 w 681"/>
                <a:gd name="T1" fmla="*/ 623 h 623"/>
                <a:gd name="T2" fmla="*/ 284 w 681"/>
                <a:gd name="T3" fmla="*/ 623 h 623"/>
                <a:gd name="T4" fmla="*/ 284 w 681"/>
                <a:gd name="T5" fmla="*/ 396 h 623"/>
                <a:gd name="T6" fmla="*/ 170 w 681"/>
                <a:gd name="T7" fmla="*/ 396 h 623"/>
                <a:gd name="T8" fmla="*/ 170 w 681"/>
                <a:gd name="T9" fmla="*/ 340 h 623"/>
                <a:gd name="T10" fmla="*/ 0 w 681"/>
                <a:gd name="T11" fmla="*/ 340 h 623"/>
                <a:gd name="T12" fmla="*/ 0 w 681"/>
                <a:gd name="T13" fmla="*/ 113 h 623"/>
                <a:gd name="T14" fmla="*/ 284 w 681"/>
                <a:gd name="T15" fmla="*/ 113 h 623"/>
                <a:gd name="T16" fmla="*/ 284 w 681"/>
                <a:gd name="T17" fmla="*/ 56 h 623"/>
                <a:gd name="T18" fmla="*/ 341 w 681"/>
                <a:gd name="T19" fmla="*/ 56 h 623"/>
                <a:gd name="T20" fmla="*/ 341 w 681"/>
                <a:gd name="T21" fmla="*/ 0 h 623"/>
                <a:gd name="T22" fmla="*/ 397 w 681"/>
                <a:gd name="T23" fmla="*/ 0 h 623"/>
                <a:gd name="T24" fmla="*/ 397 w 681"/>
                <a:gd name="T25" fmla="*/ 56 h 623"/>
                <a:gd name="T26" fmla="*/ 454 w 681"/>
                <a:gd name="T27" fmla="*/ 56 h 623"/>
                <a:gd name="T28" fmla="*/ 511 w 681"/>
                <a:gd name="T29" fmla="*/ 56 h 623"/>
                <a:gd name="T30" fmla="*/ 511 w 681"/>
                <a:gd name="T31" fmla="*/ 113 h 623"/>
                <a:gd name="T32" fmla="*/ 567 w 681"/>
                <a:gd name="T33" fmla="*/ 113 h 623"/>
                <a:gd name="T34" fmla="*/ 567 w 681"/>
                <a:gd name="T35" fmla="*/ 170 h 623"/>
                <a:gd name="T36" fmla="*/ 681 w 681"/>
                <a:gd name="T37" fmla="*/ 170 h 623"/>
                <a:gd name="T38" fmla="*/ 681 w 681"/>
                <a:gd name="T39" fmla="*/ 226 h 623"/>
                <a:gd name="T40" fmla="*/ 511 w 681"/>
                <a:gd name="T41" fmla="*/ 226 h 623"/>
                <a:gd name="T42" fmla="*/ 511 w 681"/>
                <a:gd name="T43" fmla="*/ 340 h 623"/>
                <a:gd name="T44" fmla="*/ 454 w 681"/>
                <a:gd name="T45" fmla="*/ 340 h 623"/>
                <a:gd name="T46" fmla="*/ 454 w 681"/>
                <a:gd name="T47" fmla="*/ 396 h 623"/>
                <a:gd name="T48" fmla="*/ 397 w 681"/>
                <a:gd name="T49" fmla="*/ 396 h 623"/>
                <a:gd name="T50" fmla="*/ 397 w 681"/>
                <a:gd name="T51" fmla="*/ 510 h 623"/>
                <a:gd name="T52" fmla="*/ 454 w 681"/>
                <a:gd name="T53" fmla="*/ 510 h 623"/>
                <a:gd name="T54" fmla="*/ 454 w 681"/>
                <a:gd name="T5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23">
                  <a:moveTo>
                    <a:pt x="454" y="623"/>
                  </a:moveTo>
                  <a:lnTo>
                    <a:pt x="284" y="623"/>
                  </a:lnTo>
                  <a:lnTo>
                    <a:pt x="284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0" name="Freeform 336">
              <a:extLst>
                <a:ext uri="{FF2B5EF4-FFF2-40B4-BE49-F238E27FC236}">
                  <a16:creationId xmlns:a16="http://schemas.microsoft.com/office/drawing/2014/main" id="{A109762F-6B3B-4447-8AF4-AD77E454C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4599"/>
              <a:ext cx="680" cy="170"/>
            </a:xfrm>
            <a:custGeom>
              <a:avLst/>
              <a:gdLst>
                <a:gd name="T0" fmla="*/ 680 w 680"/>
                <a:gd name="T1" fmla="*/ 0 h 170"/>
                <a:gd name="T2" fmla="*/ 0 w 680"/>
                <a:gd name="T3" fmla="*/ 0 h 170"/>
                <a:gd name="T4" fmla="*/ 0 w 680"/>
                <a:gd name="T5" fmla="*/ 113 h 170"/>
                <a:gd name="T6" fmla="*/ 113 w 680"/>
                <a:gd name="T7" fmla="*/ 113 h 170"/>
                <a:gd name="T8" fmla="*/ 113 w 680"/>
                <a:gd name="T9" fmla="*/ 170 h 170"/>
                <a:gd name="T10" fmla="*/ 340 w 680"/>
                <a:gd name="T11" fmla="*/ 170 h 170"/>
                <a:gd name="T12" fmla="*/ 340 w 680"/>
                <a:gd name="T13" fmla="*/ 57 h 170"/>
                <a:gd name="T14" fmla="*/ 510 w 680"/>
                <a:gd name="T15" fmla="*/ 57 h 170"/>
                <a:gd name="T16" fmla="*/ 510 w 680"/>
                <a:gd name="T17" fmla="*/ 113 h 170"/>
                <a:gd name="T18" fmla="*/ 624 w 680"/>
                <a:gd name="T19" fmla="*/ 113 h 170"/>
                <a:gd name="T20" fmla="*/ 624 w 680"/>
                <a:gd name="T21" fmla="*/ 57 h 170"/>
                <a:gd name="T22" fmla="*/ 680 w 680"/>
                <a:gd name="T23" fmla="*/ 57 h 170"/>
                <a:gd name="T24" fmla="*/ 680 w 680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170">
                  <a:moveTo>
                    <a:pt x="68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1" name="Freeform 337">
              <a:extLst>
                <a:ext uri="{FF2B5EF4-FFF2-40B4-BE49-F238E27FC236}">
                  <a16:creationId xmlns:a16="http://schemas.microsoft.com/office/drawing/2014/main" id="{408F26BB-8C75-47DD-8D0C-9C43911E9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238"/>
              <a:ext cx="1247" cy="794"/>
            </a:xfrm>
            <a:custGeom>
              <a:avLst/>
              <a:gdLst>
                <a:gd name="T0" fmla="*/ 1077 w 1247"/>
                <a:gd name="T1" fmla="*/ 57 h 794"/>
                <a:gd name="T2" fmla="*/ 850 w 1247"/>
                <a:gd name="T3" fmla="*/ 57 h 794"/>
                <a:gd name="T4" fmla="*/ 850 w 1247"/>
                <a:gd name="T5" fmla="*/ 0 h 794"/>
                <a:gd name="T6" fmla="*/ 624 w 1247"/>
                <a:gd name="T7" fmla="*/ 0 h 794"/>
                <a:gd name="T8" fmla="*/ 624 w 1247"/>
                <a:gd name="T9" fmla="*/ 57 h 794"/>
                <a:gd name="T10" fmla="*/ 453 w 1247"/>
                <a:gd name="T11" fmla="*/ 57 h 794"/>
                <a:gd name="T12" fmla="*/ 453 w 1247"/>
                <a:gd name="T13" fmla="*/ 0 h 794"/>
                <a:gd name="T14" fmla="*/ 170 w 1247"/>
                <a:gd name="T15" fmla="*/ 0 h 794"/>
                <a:gd name="T16" fmla="*/ 170 w 1247"/>
                <a:gd name="T17" fmla="*/ 170 h 794"/>
                <a:gd name="T18" fmla="*/ 113 w 1247"/>
                <a:gd name="T19" fmla="*/ 170 h 794"/>
                <a:gd name="T20" fmla="*/ 113 w 1247"/>
                <a:gd name="T21" fmla="*/ 284 h 794"/>
                <a:gd name="T22" fmla="*/ 57 w 1247"/>
                <a:gd name="T23" fmla="*/ 284 h 794"/>
                <a:gd name="T24" fmla="*/ 57 w 1247"/>
                <a:gd name="T25" fmla="*/ 454 h 794"/>
                <a:gd name="T26" fmla="*/ 0 w 1247"/>
                <a:gd name="T27" fmla="*/ 454 h 794"/>
                <a:gd name="T28" fmla="*/ 0 w 1247"/>
                <a:gd name="T29" fmla="*/ 624 h 794"/>
                <a:gd name="T30" fmla="*/ 57 w 1247"/>
                <a:gd name="T31" fmla="*/ 624 h 794"/>
                <a:gd name="T32" fmla="*/ 57 w 1247"/>
                <a:gd name="T33" fmla="*/ 794 h 794"/>
                <a:gd name="T34" fmla="*/ 170 w 1247"/>
                <a:gd name="T35" fmla="*/ 794 h 794"/>
                <a:gd name="T36" fmla="*/ 170 w 1247"/>
                <a:gd name="T37" fmla="*/ 737 h 794"/>
                <a:gd name="T38" fmla="*/ 283 w 1247"/>
                <a:gd name="T39" fmla="*/ 737 h 794"/>
                <a:gd name="T40" fmla="*/ 283 w 1247"/>
                <a:gd name="T41" fmla="*/ 681 h 794"/>
                <a:gd name="T42" fmla="*/ 340 w 1247"/>
                <a:gd name="T43" fmla="*/ 681 h 794"/>
                <a:gd name="T44" fmla="*/ 340 w 1247"/>
                <a:gd name="T45" fmla="*/ 624 h 794"/>
                <a:gd name="T46" fmla="*/ 453 w 1247"/>
                <a:gd name="T47" fmla="*/ 624 h 794"/>
                <a:gd name="T48" fmla="*/ 453 w 1247"/>
                <a:gd name="T49" fmla="*/ 567 h 794"/>
                <a:gd name="T50" fmla="*/ 624 w 1247"/>
                <a:gd name="T51" fmla="*/ 567 h 794"/>
                <a:gd name="T52" fmla="*/ 624 w 1247"/>
                <a:gd name="T53" fmla="*/ 510 h 794"/>
                <a:gd name="T54" fmla="*/ 737 w 1247"/>
                <a:gd name="T55" fmla="*/ 510 h 794"/>
                <a:gd name="T56" fmla="*/ 737 w 1247"/>
                <a:gd name="T57" fmla="*/ 567 h 794"/>
                <a:gd name="T58" fmla="*/ 1020 w 1247"/>
                <a:gd name="T59" fmla="*/ 567 h 794"/>
                <a:gd name="T60" fmla="*/ 1020 w 1247"/>
                <a:gd name="T61" fmla="*/ 510 h 794"/>
                <a:gd name="T62" fmla="*/ 1077 w 1247"/>
                <a:gd name="T63" fmla="*/ 510 h 794"/>
                <a:gd name="T64" fmla="*/ 1077 w 1247"/>
                <a:gd name="T65" fmla="*/ 567 h 794"/>
                <a:gd name="T66" fmla="*/ 1247 w 1247"/>
                <a:gd name="T67" fmla="*/ 567 h 794"/>
                <a:gd name="T68" fmla="*/ 1247 w 1247"/>
                <a:gd name="T69" fmla="*/ 454 h 794"/>
                <a:gd name="T70" fmla="*/ 1191 w 1247"/>
                <a:gd name="T71" fmla="*/ 454 h 794"/>
                <a:gd name="T72" fmla="*/ 1191 w 1247"/>
                <a:gd name="T73" fmla="*/ 397 h 794"/>
                <a:gd name="T74" fmla="*/ 1247 w 1247"/>
                <a:gd name="T75" fmla="*/ 397 h 794"/>
                <a:gd name="T76" fmla="*/ 1247 w 1247"/>
                <a:gd name="T77" fmla="*/ 340 h 794"/>
                <a:gd name="T78" fmla="*/ 1134 w 1247"/>
                <a:gd name="T79" fmla="*/ 340 h 794"/>
                <a:gd name="T80" fmla="*/ 1134 w 1247"/>
                <a:gd name="T81" fmla="*/ 170 h 794"/>
                <a:gd name="T82" fmla="*/ 1077 w 1247"/>
                <a:gd name="T83" fmla="*/ 170 h 794"/>
                <a:gd name="T84" fmla="*/ 1077 w 1247"/>
                <a:gd name="T85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794">
                  <a:moveTo>
                    <a:pt x="1077" y="57"/>
                  </a:moveTo>
                  <a:lnTo>
                    <a:pt x="850" y="57"/>
                  </a:lnTo>
                  <a:lnTo>
                    <a:pt x="85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1020" y="567"/>
                  </a:lnTo>
                  <a:lnTo>
                    <a:pt x="102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247" y="567"/>
                  </a:lnTo>
                  <a:lnTo>
                    <a:pt x="1247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2" name="Freeform 338">
              <a:extLst>
                <a:ext uri="{FF2B5EF4-FFF2-40B4-BE49-F238E27FC236}">
                  <a16:creationId xmlns:a16="http://schemas.microsoft.com/office/drawing/2014/main" id="{0B520E96-BE15-40A8-8814-4E947BBFC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671"/>
              <a:ext cx="453" cy="624"/>
            </a:xfrm>
            <a:custGeom>
              <a:avLst/>
              <a:gdLst>
                <a:gd name="T0" fmla="*/ 226 w 453"/>
                <a:gd name="T1" fmla="*/ 624 h 624"/>
                <a:gd name="T2" fmla="*/ 397 w 453"/>
                <a:gd name="T3" fmla="*/ 624 h 624"/>
                <a:gd name="T4" fmla="*/ 397 w 453"/>
                <a:gd name="T5" fmla="*/ 567 h 624"/>
                <a:gd name="T6" fmla="*/ 453 w 453"/>
                <a:gd name="T7" fmla="*/ 567 h 624"/>
                <a:gd name="T8" fmla="*/ 453 w 453"/>
                <a:gd name="T9" fmla="*/ 57 h 624"/>
                <a:gd name="T10" fmla="*/ 340 w 453"/>
                <a:gd name="T11" fmla="*/ 57 h 624"/>
                <a:gd name="T12" fmla="*/ 340 w 453"/>
                <a:gd name="T13" fmla="*/ 0 h 624"/>
                <a:gd name="T14" fmla="*/ 170 w 453"/>
                <a:gd name="T15" fmla="*/ 0 h 624"/>
                <a:gd name="T16" fmla="*/ 170 w 453"/>
                <a:gd name="T17" fmla="*/ 57 h 624"/>
                <a:gd name="T18" fmla="*/ 113 w 453"/>
                <a:gd name="T19" fmla="*/ 57 h 624"/>
                <a:gd name="T20" fmla="*/ 113 w 453"/>
                <a:gd name="T21" fmla="*/ 114 h 624"/>
                <a:gd name="T22" fmla="*/ 0 w 453"/>
                <a:gd name="T23" fmla="*/ 114 h 624"/>
                <a:gd name="T24" fmla="*/ 0 w 453"/>
                <a:gd name="T25" fmla="*/ 397 h 624"/>
                <a:gd name="T26" fmla="*/ 56 w 453"/>
                <a:gd name="T27" fmla="*/ 397 h 624"/>
                <a:gd name="T28" fmla="*/ 56 w 453"/>
                <a:gd name="T29" fmla="*/ 454 h 624"/>
                <a:gd name="T30" fmla="*/ 113 w 453"/>
                <a:gd name="T31" fmla="*/ 454 h 624"/>
                <a:gd name="T32" fmla="*/ 113 w 453"/>
                <a:gd name="T33" fmla="*/ 567 h 624"/>
                <a:gd name="T34" fmla="*/ 226 w 453"/>
                <a:gd name="T35" fmla="*/ 567 h 624"/>
                <a:gd name="T36" fmla="*/ 226 w 453"/>
                <a:gd name="T3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226" y="624"/>
                  </a:move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3" name="Freeform 339">
              <a:extLst>
                <a:ext uri="{FF2B5EF4-FFF2-40B4-BE49-F238E27FC236}">
                  <a16:creationId xmlns:a16="http://schemas.microsoft.com/office/drawing/2014/main" id="{059AD37C-4BB1-4E0B-8AAD-D97866CA3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2728"/>
              <a:ext cx="396" cy="567"/>
            </a:xfrm>
            <a:custGeom>
              <a:avLst/>
              <a:gdLst>
                <a:gd name="T0" fmla="*/ 170 w 396"/>
                <a:gd name="T1" fmla="*/ 0 h 567"/>
                <a:gd name="T2" fmla="*/ 170 w 396"/>
                <a:gd name="T3" fmla="*/ 340 h 567"/>
                <a:gd name="T4" fmla="*/ 226 w 396"/>
                <a:gd name="T5" fmla="*/ 340 h 567"/>
                <a:gd name="T6" fmla="*/ 226 w 396"/>
                <a:gd name="T7" fmla="*/ 397 h 567"/>
                <a:gd name="T8" fmla="*/ 283 w 396"/>
                <a:gd name="T9" fmla="*/ 397 h 567"/>
                <a:gd name="T10" fmla="*/ 283 w 396"/>
                <a:gd name="T11" fmla="*/ 510 h 567"/>
                <a:gd name="T12" fmla="*/ 340 w 396"/>
                <a:gd name="T13" fmla="*/ 510 h 567"/>
                <a:gd name="T14" fmla="*/ 396 w 396"/>
                <a:gd name="T15" fmla="*/ 510 h 567"/>
                <a:gd name="T16" fmla="*/ 396 w 396"/>
                <a:gd name="T17" fmla="*/ 567 h 567"/>
                <a:gd name="T18" fmla="*/ 226 w 396"/>
                <a:gd name="T19" fmla="*/ 567 h 567"/>
                <a:gd name="T20" fmla="*/ 226 w 396"/>
                <a:gd name="T21" fmla="*/ 510 h 567"/>
                <a:gd name="T22" fmla="*/ 113 w 396"/>
                <a:gd name="T23" fmla="*/ 510 h 567"/>
                <a:gd name="T24" fmla="*/ 56 w 396"/>
                <a:gd name="T25" fmla="*/ 510 h 567"/>
                <a:gd name="T26" fmla="*/ 56 w 396"/>
                <a:gd name="T27" fmla="*/ 283 h 567"/>
                <a:gd name="T28" fmla="*/ 0 w 396"/>
                <a:gd name="T29" fmla="*/ 283 h 567"/>
                <a:gd name="T30" fmla="*/ 0 w 396"/>
                <a:gd name="T31" fmla="*/ 170 h 567"/>
                <a:gd name="T32" fmla="*/ 56 w 396"/>
                <a:gd name="T33" fmla="*/ 170 h 567"/>
                <a:gd name="T34" fmla="*/ 56 w 396"/>
                <a:gd name="T35" fmla="*/ 57 h 567"/>
                <a:gd name="T36" fmla="*/ 113 w 396"/>
                <a:gd name="T37" fmla="*/ 57 h 567"/>
                <a:gd name="T38" fmla="*/ 113 w 396"/>
                <a:gd name="T39" fmla="*/ 0 h 567"/>
                <a:gd name="T40" fmla="*/ 170 w 396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170" y="0"/>
                  </a:move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96" y="510"/>
                  </a:lnTo>
                  <a:lnTo>
                    <a:pt x="396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4" name="Freeform 340">
              <a:extLst>
                <a:ext uri="{FF2B5EF4-FFF2-40B4-BE49-F238E27FC236}">
                  <a16:creationId xmlns:a16="http://schemas.microsoft.com/office/drawing/2014/main" id="{1C618E43-BC3F-4E00-98FE-0645850FD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2728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1 w 397"/>
                <a:gd name="T3" fmla="*/ 57 h 567"/>
                <a:gd name="T4" fmla="*/ 341 w 397"/>
                <a:gd name="T5" fmla="*/ 0 h 567"/>
                <a:gd name="T6" fmla="*/ 284 w 397"/>
                <a:gd name="T7" fmla="*/ 0 h 567"/>
                <a:gd name="T8" fmla="*/ 284 w 397"/>
                <a:gd name="T9" fmla="*/ 113 h 567"/>
                <a:gd name="T10" fmla="*/ 227 w 397"/>
                <a:gd name="T11" fmla="*/ 113 h 567"/>
                <a:gd name="T12" fmla="*/ 227 w 397"/>
                <a:gd name="T13" fmla="*/ 170 h 567"/>
                <a:gd name="T14" fmla="*/ 114 w 397"/>
                <a:gd name="T15" fmla="*/ 170 h 567"/>
                <a:gd name="T16" fmla="*/ 114 w 397"/>
                <a:gd name="T17" fmla="*/ 227 h 567"/>
                <a:gd name="T18" fmla="*/ 57 w 397"/>
                <a:gd name="T19" fmla="*/ 227 h 567"/>
                <a:gd name="T20" fmla="*/ 57 w 397"/>
                <a:gd name="T21" fmla="*/ 340 h 567"/>
                <a:gd name="T22" fmla="*/ 0 w 397"/>
                <a:gd name="T23" fmla="*/ 340 h 567"/>
                <a:gd name="T24" fmla="*/ 0 w 397"/>
                <a:gd name="T25" fmla="*/ 510 h 567"/>
                <a:gd name="T26" fmla="*/ 170 w 397"/>
                <a:gd name="T27" fmla="*/ 510 h 567"/>
                <a:gd name="T28" fmla="*/ 170 w 397"/>
                <a:gd name="T29" fmla="*/ 567 h 567"/>
                <a:gd name="T30" fmla="*/ 341 w 397"/>
                <a:gd name="T31" fmla="*/ 567 h 567"/>
                <a:gd name="T32" fmla="*/ 341 w 397"/>
                <a:gd name="T33" fmla="*/ 510 h 567"/>
                <a:gd name="T34" fmla="*/ 397 w 397"/>
                <a:gd name="T35" fmla="*/ 510 h 567"/>
                <a:gd name="T36" fmla="*/ 397 w 397"/>
                <a:gd name="T37" fmla="*/ 283 h 567"/>
                <a:gd name="T38" fmla="*/ 341 w 397"/>
                <a:gd name="T39" fmla="*/ 283 h 567"/>
                <a:gd name="T40" fmla="*/ 341 w 397"/>
                <a:gd name="T41" fmla="*/ 170 h 567"/>
                <a:gd name="T42" fmla="*/ 397 w 397"/>
                <a:gd name="T43" fmla="*/ 170 h 567"/>
                <a:gd name="T44" fmla="*/ 397 w 397"/>
                <a:gd name="T45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341" y="567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5" name="Freeform 341">
              <a:extLst>
                <a:ext uri="{FF2B5EF4-FFF2-40B4-BE49-F238E27FC236}">
                  <a16:creationId xmlns:a16="http://schemas.microsoft.com/office/drawing/2014/main" id="{200EF606-2687-410C-9305-C05478F0B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" y="2671"/>
              <a:ext cx="510" cy="567"/>
            </a:xfrm>
            <a:custGeom>
              <a:avLst/>
              <a:gdLst>
                <a:gd name="T0" fmla="*/ 510 w 510"/>
                <a:gd name="T1" fmla="*/ 0 h 567"/>
                <a:gd name="T2" fmla="*/ 170 w 510"/>
                <a:gd name="T3" fmla="*/ 0 h 567"/>
                <a:gd name="T4" fmla="*/ 170 w 510"/>
                <a:gd name="T5" fmla="*/ 57 h 567"/>
                <a:gd name="T6" fmla="*/ 113 w 510"/>
                <a:gd name="T7" fmla="*/ 57 h 567"/>
                <a:gd name="T8" fmla="*/ 113 w 510"/>
                <a:gd name="T9" fmla="*/ 114 h 567"/>
                <a:gd name="T10" fmla="*/ 56 w 510"/>
                <a:gd name="T11" fmla="*/ 114 h 567"/>
                <a:gd name="T12" fmla="*/ 56 w 510"/>
                <a:gd name="T13" fmla="*/ 170 h 567"/>
                <a:gd name="T14" fmla="*/ 0 w 510"/>
                <a:gd name="T15" fmla="*/ 170 h 567"/>
                <a:gd name="T16" fmla="*/ 0 w 510"/>
                <a:gd name="T17" fmla="*/ 284 h 567"/>
                <a:gd name="T18" fmla="*/ 56 w 510"/>
                <a:gd name="T19" fmla="*/ 284 h 567"/>
                <a:gd name="T20" fmla="*/ 56 w 510"/>
                <a:gd name="T21" fmla="*/ 454 h 567"/>
                <a:gd name="T22" fmla="*/ 0 w 510"/>
                <a:gd name="T23" fmla="*/ 454 h 567"/>
                <a:gd name="T24" fmla="*/ 0 w 510"/>
                <a:gd name="T25" fmla="*/ 510 h 567"/>
                <a:gd name="T26" fmla="*/ 113 w 510"/>
                <a:gd name="T27" fmla="*/ 510 h 567"/>
                <a:gd name="T28" fmla="*/ 113 w 510"/>
                <a:gd name="T29" fmla="*/ 567 h 567"/>
                <a:gd name="T30" fmla="*/ 226 w 510"/>
                <a:gd name="T31" fmla="*/ 567 h 567"/>
                <a:gd name="T32" fmla="*/ 226 w 510"/>
                <a:gd name="T33" fmla="*/ 397 h 567"/>
                <a:gd name="T34" fmla="*/ 283 w 510"/>
                <a:gd name="T35" fmla="*/ 397 h 567"/>
                <a:gd name="T36" fmla="*/ 283 w 510"/>
                <a:gd name="T37" fmla="*/ 284 h 567"/>
                <a:gd name="T38" fmla="*/ 340 w 510"/>
                <a:gd name="T39" fmla="*/ 284 h 567"/>
                <a:gd name="T40" fmla="*/ 340 w 510"/>
                <a:gd name="T41" fmla="*/ 227 h 567"/>
                <a:gd name="T42" fmla="*/ 453 w 510"/>
                <a:gd name="T43" fmla="*/ 227 h 567"/>
                <a:gd name="T44" fmla="*/ 453 w 510"/>
                <a:gd name="T45" fmla="*/ 170 h 567"/>
                <a:gd name="T46" fmla="*/ 510 w 510"/>
                <a:gd name="T47" fmla="*/ 170 h 567"/>
                <a:gd name="T48" fmla="*/ 510 w 510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8" name="Freeform 344">
              <a:extLst>
                <a:ext uri="{FF2B5EF4-FFF2-40B4-BE49-F238E27FC236}">
                  <a16:creationId xmlns:a16="http://schemas.microsoft.com/office/drawing/2014/main" id="{B816A954-7604-4707-ACBA-D4175A291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032"/>
              <a:ext cx="907" cy="794"/>
            </a:xfrm>
            <a:custGeom>
              <a:avLst/>
              <a:gdLst>
                <a:gd name="T0" fmla="*/ 227 w 907"/>
                <a:gd name="T1" fmla="*/ 794 h 794"/>
                <a:gd name="T2" fmla="*/ 227 w 907"/>
                <a:gd name="T3" fmla="*/ 737 h 794"/>
                <a:gd name="T4" fmla="*/ 340 w 907"/>
                <a:gd name="T5" fmla="*/ 737 h 794"/>
                <a:gd name="T6" fmla="*/ 340 w 907"/>
                <a:gd name="T7" fmla="*/ 680 h 794"/>
                <a:gd name="T8" fmla="*/ 227 w 907"/>
                <a:gd name="T9" fmla="*/ 680 h 794"/>
                <a:gd name="T10" fmla="*/ 227 w 907"/>
                <a:gd name="T11" fmla="*/ 567 h 794"/>
                <a:gd name="T12" fmla="*/ 907 w 907"/>
                <a:gd name="T13" fmla="*/ 567 h 794"/>
                <a:gd name="T14" fmla="*/ 907 w 907"/>
                <a:gd name="T15" fmla="*/ 340 h 794"/>
                <a:gd name="T16" fmla="*/ 851 w 907"/>
                <a:gd name="T17" fmla="*/ 340 h 794"/>
                <a:gd name="T18" fmla="*/ 851 w 907"/>
                <a:gd name="T19" fmla="*/ 227 h 794"/>
                <a:gd name="T20" fmla="*/ 794 w 907"/>
                <a:gd name="T21" fmla="*/ 227 h 794"/>
                <a:gd name="T22" fmla="*/ 794 w 907"/>
                <a:gd name="T23" fmla="*/ 0 h 794"/>
                <a:gd name="T24" fmla="*/ 624 w 907"/>
                <a:gd name="T25" fmla="*/ 0 h 794"/>
                <a:gd name="T26" fmla="*/ 624 w 907"/>
                <a:gd name="T27" fmla="*/ 113 h 794"/>
                <a:gd name="T28" fmla="*/ 510 w 907"/>
                <a:gd name="T29" fmla="*/ 113 h 794"/>
                <a:gd name="T30" fmla="*/ 510 w 907"/>
                <a:gd name="T31" fmla="*/ 57 h 794"/>
                <a:gd name="T32" fmla="*/ 454 w 907"/>
                <a:gd name="T33" fmla="*/ 57 h 794"/>
                <a:gd name="T34" fmla="*/ 454 w 907"/>
                <a:gd name="T35" fmla="*/ 0 h 794"/>
                <a:gd name="T36" fmla="*/ 284 w 907"/>
                <a:gd name="T37" fmla="*/ 0 h 794"/>
                <a:gd name="T38" fmla="*/ 284 w 907"/>
                <a:gd name="T39" fmla="*/ 113 h 794"/>
                <a:gd name="T40" fmla="*/ 227 w 907"/>
                <a:gd name="T41" fmla="*/ 113 h 794"/>
                <a:gd name="T42" fmla="*/ 227 w 907"/>
                <a:gd name="T43" fmla="*/ 284 h 794"/>
                <a:gd name="T44" fmla="*/ 170 w 907"/>
                <a:gd name="T45" fmla="*/ 284 h 794"/>
                <a:gd name="T46" fmla="*/ 170 w 907"/>
                <a:gd name="T47" fmla="*/ 397 h 794"/>
                <a:gd name="T48" fmla="*/ 114 w 907"/>
                <a:gd name="T49" fmla="*/ 397 h 794"/>
                <a:gd name="T50" fmla="*/ 114 w 907"/>
                <a:gd name="T51" fmla="*/ 510 h 794"/>
                <a:gd name="T52" fmla="*/ 0 w 907"/>
                <a:gd name="T53" fmla="*/ 510 h 794"/>
                <a:gd name="T54" fmla="*/ 0 w 907"/>
                <a:gd name="T55" fmla="*/ 624 h 794"/>
                <a:gd name="T56" fmla="*/ 114 w 907"/>
                <a:gd name="T57" fmla="*/ 624 h 794"/>
                <a:gd name="T58" fmla="*/ 114 w 907"/>
                <a:gd name="T59" fmla="*/ 680 h 794"/>
                <a:gd name="T60" fmla="*/ 170 w 907"/>
                <a:gd name="T61" fmla="*/ 680 h 794"/>
                <a:gd name="T62" fmla="*/ 170 w 907"/>
                <a:gd name="T63" fmla="*/ 794 h 794"/>
                <a:gd name="T64" fmla="*/ 227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227" y="794"/>
                  </a:moveTo>
                  <a:lnTo>
                    <a:pt x="22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9" name="Freeform 345">
              <a:extLst>
                <a:ext uri="{FF2B5EF4-FFF2-40B4-BE49-F238E27FC236}">
                  <a16:creationId xmlns:a16="http://schemas.microsoft.com/office/drawing/2014/main" id="{F4EBC0B9-A061-4328-99DA-00E399CA6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125"/>
              <a:ext cx="737" cy="1020"/>
            </a:xfrm>
            <a:custGeom>
              <a:avLst/>
              <a:gdLst>
                <a:gd name="T0" fmla="*/ 567 w 737"/>
                <a:gd name="T1" fmla="*/ 0 h 1020"/>
                <a:gd name="T2" fmla="*/ 567 w 737"/>
                <a:gd name="T3" fmla="*/ 170 h 1020"/>
                <a:gd name="T4" fmla="*/ 510 w 737"/>
                <a:gd name="T5" fmla="*/ 170 h 1020"/>
                <a:gd name="T6" fmla="*/ 510 w 737"/>
                <a:gd name="T7" fmla="*/ 113 h 1020"/>
                <a:gd name="T8" fmla="*/ 453 w 737"/>
                <a:gd name="T9" fmla="*/ 113 h 1020"/>
                <a:gd name="T10" fmla="*/ 453 w 737"/>
                <a:gd name="T11" fmla="*/ 170 h 1020"/>
                <a:gd name="T12" fmla="*/ 397 w 737"/>
                <a:gd name="T13" fmla="*/ 170 h 1020"/>
                <a:gd name="T14" fmla="*/ 397 w 737"/>
                <a:gd name="T15" fmla="*/ 397 h 1020"/>
                <a:gd name="T16" fmla="*/ 227 w 737"/>
                <a:gd name="T17" fmla="*/ 397 h 1020"/>
                <a:gd name="T18" fmla="*/ 227 w 737"/>
                <a:gd name="T19" fmla="*/ 453 h 1020"/>
                <a:gd name="T20" fmla="*/ 113 w 737"/>
                <a:gd name="T21" fmla="*/ 453 h 1020"/>
                <a:gd name="T22" fmla="*/ 113 w 737"/>
                <a:gd name="T23" fmla="*/ 397 h 1020"/>
                <a:gd name="T24" fmla="*/ 0 w 737"/>
                <a:gd name="T25" fmla="*/ 397 h 1020"/>
                <a:gd name="T26" fmla="*/ 0 w 737"/>
                <a:gd name="T27" fmla="*/ 680 h 1020"/>
                <a:gd name="T28" fmla="*/ 57 w 737"/>
                <a:gd name="T29" fmla="*/ 680 h 1020"/>
                <a:gd name="T30" fmla="*/ 57 w 737"/>
                <a:gd name="T31" fmla="*/ 737 h 1020"/>
                <a:gd name="T32" fmla="*/ 113 w 737"/>
                <a:gd name="T33" fmla="*/ 737 h 1020"/>
                <a:gd name="T34" fmla="*/ 113 w 737"/>
                <a:gd name="T35" fmla="*/ 850 h 1020"/>
                <a:gd name="T36" fmla="*/ 227 w 737"/>
                <a:gd name="T37" fmla="*/ 850 h 1020"/>
                <a:gd name="T38" fmla="*/ 227 w 737"/>
                <a:gd name="T39" fmla="*/ 907 h 1020"/>
                <a:gd name="T40" fmla="*/ 397 w 737"/>
                <a:gd name="T41" fmla="*/ 907 h 1020"/>
                <a:gd name="T42" fmla="*/ 397 w 737"/>
                <a:gd name="T43" fmla="*/ 964 h 1020"/>
                <a:gd name="T44" fmla="*/ 453 w 737"/>
                <a:gd name="T45" fmla="*/ 964 h 1020"/>
                <a:gd name="T46" fmla="*/ 453 w 737"/>
                <a:gd name="T47" fmla="*/ 1020 h 1020"/>
                <a:gd name="T48" fmla="*/ 567 w 737"/>
                <a:gd name="T49" fmla="*/ 1020 h 1020"/>
                <a:gd name="T50" fmla="*/ 567 w 737"/>
                <a:gd name="T51" fmla="*/ 907 h 1020"/>
                <a:gd name="T52" fmla="*/ 624 w 737"/>
                <a:gd name="T53" fmla="*/ 907 h 1020"/>
                <a:gd name="T54" fmla="*/ 624 w 737"/>
                <a:gd name="T55" fmla="*/ 737 h 1020"/>
                <a:gd name="T56" fmla="*/ 567 w 737"/>
                <a:gd name="T57" fmla="*/ 737 h 1020"/>
                <a:gd name="T58" fmla="*/ 567 w 737"/>
                <a:gd name="T59" fmla="*/ 567 h 1020"/>
                <a:gd name="T60" fmla="*/ 624 w 737"/>
                <a:gd name="T61" fmla="*/ 567 h 1020"/>
                <a:gd name="T62" fmla="*/ 624 w 737"/>
                <a:gd name="T63" fmla="*/ 397 h 1020"/>
                <a:gd name="T64" fmla="*/ 680 w 737"/>
                <a:gd name="T65" fmla="*/ 397 h 1020"/>
                <a:gd name="T66" fmla="*/ 680 w 737"/>
                <a:gd name="T67" fmla="*/ 340 h 1020"/>
                <a:gd name="T68" fmla="*/ 680 w 737"/>
                <a:gd name="T69" fmla="*/ 283 h 1020"/>
                <a:gd name="T70" fmla="*/ 737 w 737"/>
                <a:gd name="T71" fmla="*/ 283 h 1020"/>
                <a:gd name="T72" fmla="*/ 737 w 737"/>
                <a:gd name="T73" fmla="*/ 56 h 1020"/>
                <a:gd name="T74" fmla="*/ 624 w 737"/>
                <a:gd name="T75" fmla="*/ 56 h 1020"/>
                <a:gd name="T76" fmla="*/ 624 w 737"/>
                <a:gd name="T77" fmla="*/ 0 h 1020"/>
                <a:gd name="T78" fmla="*/ 567 w 737"/>
                <a:gd name="T7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020">
                  <a:moveTo>
                    <a:pt x="567" y="0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0" name="Freeform 346">
              <a:extLst>
                <a:ext uri="{FF2B5EF4-FFF2-40B4-BE49-F238E27FC236}">
                  <a16:creationId xmlns:a16="http://schemas.microsoft.com/office/drawing/2014/main" id="{FC7EB106-9207-4833-AD7F-58ED13063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3748"/>
              <a:ext cx="1077" cy="511"/>
            </a:xfrm>
            <a:custGeom>
              <a:avLst/>
              <a:gdLst>
                <a:gd name="T0" fmla="*/ 1077 w 1077"/>
                <a:gd name="T1" fmla="*/ 341 h 511"/>
                <a:gd name="T2" fmla="*/ 794 w 1077"/>
                <a:gd name="T3" fmla="*/ 341 h 511"/>
                <a:gd name="T4" fmla="*/ 794 w 1077"/>
                <a:gd name="T5" fmla="*/ 284 h 511"/>
                <a:gd name="T6" fmla="*/ 510 w 1077"/>
                <a:gd name="T7" fmla="*/ 284 h 511"/>
                <a:gd name="T8" fmla="*/ 510 w 1077"/>
                <a:gd name="T9" fmla="*/ 227 h 511"/>
                <a:gd name="T10" fmla="*/ 397 w 1077"/>
                <a:gd name="T11" fmla="*/ 227 h 511"/>
                <a:gd name="T12" fmla="*/ 397 w 1077"/>
                <a:gd name="T13" fmla="*/ 341 h 511"/>
                <a:gd name="T14" fmla="*/ 340 w 1077"/>
                <a:gd name="T15" fmla="*/ 341 h 511"/>
                <a:gd name="T16" fmla="*/ 340 w 1077"/>
                <a:gd name="T17" fmla="*/ 397 h 511"/>
                <a:gd name="T18" fmla="*/ 283 w 1077"/>
                <a:gd name="T19" fmla="*/ 397 h 511"/>
                <a:gd name="T20" fmla="*/ 283 w 1077"/>
                <a:gd name="T21" fmla="*/ 454 h 511"/>
                <a:gd name="T22" fmla="*/ 113 w 1077"/>
                <a:gd name="T23" fmla="*/ 454 h 511"/>
                <a:gd name="T24" fmla="*/ 113 w 1077"/>
                <a:gd name="T25" fmla="*/ 511 h 511"/>
                <a:gd name="T26" fmla="*/ 0 w 1077"/>
                <a:gd name="T27" fmla="*/ 511 h 511"/>
                <a:gd name="T28" fmla="*/ 0 w 1077"/>
                <a:gd name="T29" fmla="*/ 227 h 511"/>
                <a:gd name="T30" fmla="*/ 113 w 1077"/>
                <a:gd name="T31" fmla="*/ 227 h 511"/>
                <a:gd name="T32" fmla="*/ 113 w 1077"/>
                <a:gd name="T33" fmla="*/ 171 h 511"/>
                <a:gd name="T34" fmla="*/ 170 w 1077"/>
                <a:gd name="T35" fmla="*/ 171 h 511"/>
                <a:gd name="T36" fmla="*/ 170 w 1077"/>
                <a:gd name="T37" fmla="*/ 114 h 511"/>
                <a:gd name="T38" fmla="*/ 283 w 1077"/>
                <a:gd name="T39" fmla="*/ 114 h 511"/>
                <a:gd name="T40" fmla="*/ 283 w 1077"/>
                <a:gd name="T41" fmla="*/ 57 h 511"/>
                <a:gd name="T42" fmla="*/ 454 w 1077"/>
                <a:gd name="T43" fmla="*/ 57 h 511"/>
                <a:gd name="T44" fmla="*/ 454 w 1077"/>
                <a:gd name="T45" fmla="*/ 0 h 511"/>
                <a:gd name="T46" fmla="*/ 567 w 1077"/>
                <a:gd name="T47" fmla="*/ 0 h 511"/>
                <a:gd name="T48" fmla="*/ 567 w 1077"/>
                <a:gd name="T49" fmla="*/ 57 h 511"/>
                <a:gd name="T50" fmla="*/ 850 w 1077"/>
                <a:gd name="T51" fmla="*/ 57 h 511"/>
                <a:gd name="T52" fmla="*/ 850 w 1077"/>
                <a:gd name="T53" fmla="*/ 114 h 511"/>
                <a:gd name="T54" fmla="*/ 907 w 1077"/>
                <a:gd name="T55" fmla="*/ 114 h 511"/>
                <a:gd name="T56" fmla="*/ 907 w 1077"/>
                <a:gd name="T57" fmla="*/ 171 h 511"/>
                <a:gd name="T58" fmla="*/ 1077 w 1077"/>
                <a:gd name="T59" fmla="*/ 171 h 511"/>
                <a:gd name="T60" fmla="*/ 1077 w 1077"/>
                <a:gd name="T6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7" h="511">
                  <a:moveTo>
                    <a:pt x="1077" y="341"/>
                  </a:moveTo>
                  <a:lnTo>
                    <a:pt x="794" y="341"/>
                  </a:lnTo>
                  <a:lnTo>
                    <a:pt x="79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1077" y="171"/>
                  </a:lnTo>
                  <a:lnTo>
                    <a:pt x="107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1" name="Freeform 347">
              <a:extLst>
                <a:ext uri="{FF2B5EF4-FFF2-40B4-BE49-F238E27FC236}">
                  <a16:creationId xmlns:a16="http://schemas.microsoft.com/office/drawing/2014/main" id="{D654E97B-0F16-49FF-A6C0-FA6EA8352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89"/>
              <a:ext cx="453" cy="283"/>
            </a:xfrm>
            <a:custGeom>
              <a:avLst/>
              <a:gdLst>
                <a:gd name="T0" fmla="*/ 397 w 453"/>
                <a:gd name="T1" fmla="*/ 0 h 283"/>
                <a:gd name="T2" fmla="*/ 397 w 453"/>
                <a:gd name="T3" fmla="*/ 56 h 283"/>
                <a:gd name="T4" fmla="*/ 453 w 453"/>
                <a:gd name="T5" fmla="*/ 56 h 283"/>
                <a:gd name="T6" fmla="*/ 453 w 453"/>
                <a:gd name="T7" fmla="*/ 283 h 283"/>
                <a:gd name="T8" fmla="*/ 170 w 453"/>
                <a:gd name="T9" fmla="*/ 283 h 283"/>
                <a:gd name="T10" fmla="*/ 170 w 453"/>
                <a:gd name="T11" fmla="*/ 227 h 283"/>
                <a:gd name="T12" fmla="*/ 56 w 453"/>
                <a:gd name="T13" fmla="*/ 227 h 283"/>
                <a:gd name="T14" fmla="*/ 56 w 453"/>
                <a:gd name="T15" fmla="*/ 170 h 283"/>
                <a:gd name="T16" fmla="*/ 0 w 453"/>
                <a:gd name="T17" fmla="*/ 170 h 283"/>
                <a:gd name="T18" fmla="*/ 0 w 453"/>
                <a:gd name="T19" fmla="*/ 113 h 283"/>
                <a:gd name="T20" fmla="*/ 170 w 453"/>
                <a:gd name="T21" fmla="*/ 113 h 283"/>
                <a:gd name="T22" fmla="*/ 170 w 453"/>
                <a:gd name="T23" fmla="*/ 56 h 283"/>
                <a:gd name="T24" fmla="*/ 226 w 453"/>
                <a:gd name="T25" fmla="*/ 56 h 283"/>
                <a:gd name="T26" fmla="*/ 226 w 453"/>
                <a:gd name="T27" fmla="*/ 0 h 283"/>
                <a:gd name="T28" fmla="*/ 397 w 453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283">
                  <a:moveTo>
                    <a:pt x="397" y="0"/>
                  </a:moveTo>
                  <a:lnTo>
                    <a:pt x="397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2" name="Freeform 348">
              <a:extLst>
                <a:ext uri="{FF2B5EF4-FFF2-40B4-BE49-F238E27FC236}">
                  <a16:creationId xmlns:a16="http://schemas.microsoft.com/office/drawing/2014/main" id="{CE937BD8-45BF-47AA-B491-684E69C71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259"/>
              <a:ext cx="737" cy="283"/>
            </a:xfrm>
            <a:custGeom>
              <a:avLst/>
              <a:gdLst>
                <a:gd name="T0" fmla="*/ 737 w 737"/>
                <a:gd name="T1" fmla="*/ 283 h 283"/>
                <a:gd name="T2" fmla="*/ 284 w 737"/>
                <a:gd name="T3" fmla="*/ 283 h 283"/>
                <a:gd name="T4" fmla="*/ 284 w 737"/>
                <a:gd name="T5" fmla="*/ 227 h 283"/>
                <a:gd name="T6" fmla="*/ 170 w 737"/>
                <a:gd name="T7" fmla="*/ 227 h 283"/>
                <a:gd name="T8" fmla="*/ 170 w 737"/>
                <a:gd name="T9" fmla="*/ 170 h 283"/>
                <a:gd name="T10" fmla="*/ 114 w 737"/>
                <a:gd name="T11" fmla="*/ 170 h 283"/>
                <a:gd name="T12" fmla="*/ 114 w 737"/>
                <a:gd name="T13" fmla="*/ 113 h 283"/>
                <a:gd name="T14" fmla="*/ 0 w 737"/>
                <a:gd name="T15" fmla="*/ 113 h 283"/>
                <a:gd name="T16" fmla="*/ 0 w 737"/>
                <a:gd name="T17" fmla="*/ 57 h 283"/>
                <a:gd name="T18" fmla="*/ 57 w 737"/>
                <a:gd name="T19" fmla="*/ 57 h 283"/>
                <a:gd name="T20" fmla="*/ 57 w 737"/>
                <a:gd name="T21" fmla="*/ 0 h 283"/>
                <a:gd name="T22" fmla="*/ 170 w 737"/>
                <a:gd name="T23" fmla="*/ 0 h 283"/>
                <a:gd name="T24" fmla="*/ 170 w 737"/>
                <a:gd name="T25" fmla="*/ 57 h 283"/>
                <a:gd name="T26" fmla="*/ 284 w 737"/>
                <a:gd name="T27" fmla="*/ 57 h 283"/>
                <a:gd name="T28" fmla="*/ 284 w 737"/>
                <a:gd name="T29" fmla="*/ 113 h 283"/>
                <a:gd name="T30" fmla="*/ 511 w 737"/>
                <a:gd name="T31" fmla="*/ 113 h 283"/>
                <a:gd name="T32" fmla="*/ 511 w 737"/>
                <a:gd name="T33" fmla="*/ 170 h 283"/>
                <a:gd name="T34" fmla="*/ 681 w 737"/>
                <a:gd name="T35" fmla="*/ 170 h 283"/>
                <a:gd name="T36" fmla="*/ 681 w 737"/>
                <a:gd name="T37" fmla="*/ 227 h 283"/>
                <a:gd name="T38" fmla="*/ 737 w 737"/>
                <a:gd name="T39" fmla="*/ 227 h 283"/>
                <a:gd name="T40" fmla="*/ 737 w 737"/>
                <a:gd name="T4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7" h="283">
                  <a:moveTo>
                    <a:pt x="737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3" name="Freeform 349">
              <a:extLst>
                <a:ext uri="{FF2B5EF4-FFF2-40B4-BE49-F238E27FC236}">
                  <a16:creationId xmlns:a16="http://schemas.microsoft.com/office/drawing/2014/main" id="{5084950B-AE17-4F66-9B0E-C226F43BE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542"/>
              <a:ext cx="907" cy="511"/>
            </a:xfrm>
            <a:custGeom>
              <a:avLst/>
              <a:gdLst>
                <a:gd name="T0" fmla="*/ 114 w 907"/>
                <a:gd name="T1" fmla="*/ 341 h 511"/>
                <a:gd name="T2" fmla="*/ 397 w 907"/>
                <a:gd name="T3" fmla="*/ 341 h 511"/>
                <a:gd name="T4" fmla="*/ 454 w 907"/>
                <a:gd name="T5" fmla="*/ 341 h 511"/>
                <a:gd name="T6" fmla="*/ 454 w 907"/>
                <a:gd name="T7" fmla="*/ 397 h 511"/>
                <a:gd name="T8" fmla="*/ 397 w 907"/>
                <a:gd name="T9" fmla="*/ 397 h 511"/>
                <a:gd name="T10" fmla="*/ 397 w 907"/>
                <a:gd name="T11" fmla="*/ 511 h 511"/>
                <a:gd name="T12" fmla="*/ 681 w 907"/>
                <a:gd name="T13" fmla="*/ 511 h 511"/>
                <a:gd name="T14" fmla="*/ 681 w 907"/>
                <a:gd name="T15" fmla="*/ 454 h 511"/>
                <a:gd name="T16" fmla="*/ 737 w 907"/>
                <a:gd name="T17" fmla="*/ 454 h 511"/>
                <a:gd name="T18" fmla="*/ 737 w 907"/>
                <a:gd name="T19" fmla="*/ 397 h 511"/>
                <a:gd name="T20" fmla="*/ 794 w 907"/>
                <a:gd name="T21" fmla="*/ 397 h 511"/>
                <a:gd name="T22" fmla="*/ 794 w 907"/>
                <a:gd name="T23" fmla="*/ 341 h 511"/>
                <a:gd name="T24" fmla="*/ 907 w 907"/>
                <a:gd name="T25" fmla="*/ 341 h 511"/>
                <a:gd name="T26" fmla="*/ 907 w 907"/>
                <a:gd name="T27" fmla="*/ 227 h 511"/>
                <a:gd name="T28" fmla="*/ 851 w 907"/>
                <a:gd name="T29" fmla="*/ 227 h 511"/>
                <a:gd name="T30" fmla="*/ 851 w 907"/>
                <a:gd name="T31" fmla="*/ 114 h 511"/>
                <a:gd name="T32" fmla="*/ 794 w 907"/>
                <a:gd name="T33" fmla="*/ 114 h 511"/>
                <a:gd name="T34" fmla="*/ 794 w 907"/>
                <a:gd name="T35" fmla="*/ 0 h 511"/>
                <a:gd name="T36" fmla="*/ 114 w 907"/>
                <a:gd name="T37" fmla="*/ 0 h 511"/>
                <a:gd name="T38" fmla="*/ 114 w 907"/>
                <a:gd name="T39" fmla="*/ 114 h 511"/>
                <a:gd name="T40" fmla="*/ 57 w 907"/>
                <a:gd name="T41" fmla="*/ 114 h 511"/>
                <a:gd name="T42" fmla="*/ 57 w 907"/>
                <a:gd name="T43" fmla="*/ 170 h 511"/>
                <a:gd name="T44" fmla="*/ 0 w 907"/>
                <a:gd name="T45" fmla="*/ 170 h 511"/>
                <a:gd name="T46" fmla="*/ 0 w 907"/>
                <a:gd name="T47" fmla="*/ 284 h 511"/>
                <a:gd name="T48" fmla="*/ 114 w 907"/>
                <a:gd name="T49" fmla="*/ 284 h 511"/>
                <a:gd name="T50" fmla="*/ 114 w 907"/>
                <a:gd name="T5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511">
                  <a:moveTo>
                    <a:pt x="114" y="341"/>
                  </a:move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907" y="341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4" name="Freeform 350">
              <a:extLst>
                <a:ext uri="{FF2B5EF4-FFF2-40B4-BE49-F238E27FC236}">
                  <a16:creationId xmlns:a16="http://schemas.microsoft.com/office/drawing/2014/main" id="{0E10D10E-DACD-4DD4-B9D6-EEEFFEC3A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975"/>
              <a:ext cx="793" cy="454"/>
            </a:xfrm>
            <a:custGeom>
              <a:avLst/>
              <a:gdLst>
                <a:gd name="T0" fmla="*/ 793 w 793"/>
                <a:gd name="T1" fmla="*/ 114 h 454"/>
                <a:gd name="T2" fmla="*/ 793 w 793"/>
                <a:gd name="T3" fmla="*/ 170 h 454"/>
                <a:gd name="T4" fmla="*/ 737 w 793"/>
                <a:gd name="T5" fmla="*/ 170 h 454"/>
                <a:gd name="T6" fmla="*/ 737 w 793"/>
                <a:gd name="T7" fmla="*/ 227 h 454"/>
                <a:gd name="T8" fmla="*/ 567 w 793"/>
                <a:gd name="T9" fmla="*/ 227 h 454"/>
                <a:gd name="T10" fmla="*/ 567 w 793"/>
                <a:gd name="T11" fmla="*/ 284 h 454"/>
                <a:gd name="T12" fmla="*/ 510 w 793"/>
                <a:gd name="T13" fmla="*/ 284 h 454"/>
                <a:gd name="T14" fmla="*/ 510 w 793"/>
                <a:gd name="T15" fmla="*/ 341 h 454"/>
                <a:gd name="T16" fmla="*/ 397 w 793"/>
                <a:gd name="T17" fmla="*/ 341 h 454"/>
                <a:gd name="T18" fmla="*/ 397 w 793"/>
                <a:gd name="T19" fmla="*/ 397 h 454"/>
                <a:gd name="T20" fmla="*/ 340 w 793"/>
                <a:gd name="T21" fmla="*/ 397 h 454"/>
                <a:gd name="T22" fmla="*/ 340 w 793"/>
                <a:gd name="T23" fmla="*/ 454 h 454"/>
                <a:gd name="T24" fmla="*/ 56 w 793"/>
                <a:gd name="T25" fmla="*/ 454 h 454"/>
                <a:gd name="T26" fmla="*/ 56 w 793"/>
                <a:gd name="T27" fmla="*/ 397 h 454"/>
                <a:gd name="T28" fmla="*/ 0 w 793"/>
                <a:gd name="T29" fmla="*/ 397 h 454"/>
                <a:gd name="T30" fmla="*/ 0 w 793"/>
                <a:gd name="T31" fmla="*/ 284 h 454"/>
                <a:gd name="T32" fmla="*/ 56 w 793"/>
                <a:gd name="T33" fmla="*/ 284 h 454"/>
                <a:gd name="T34" fmla="*/ 56 w 793"/>
                <a:gd name="T35" fmla="*/ 227 h 454"/>
                <a:gd name="T36" fmla="*/ 226 w 793"/>
                <a:gd name="T37" fmla="*/ 227 h 454"/>
                <a:gd name="T38" fmla="*/ 226 w 793"/>
                <a:gd name="T39" fmla="*/ 170 h 454"/>
                <a:gd name="T40" fmla="*/ 283 w 793"/>
                <a:gd name="T41" fmla="*/ 170 h 454"/>
                <a:gd name="T42" fmla="*/ 283 w 793"/>
                <a:gd name="T43" fmla="*/ 114 h 454"/>
                <a:gd name="T44" fmla="*/ 340 w 793"/>
                <a:gd name="T45" fmla="*/ 114 h 454"/>
                <a:gd name="T46" fmla="*/ 340 w 793"/>
                <a:gd name="T47" fmla="*/ 0 h 454"/>
                <a:gd name="T48" fmla="*/ 453 w 793"/>
                <a:gd name="T49" fmla="*/ 0 h 454"/>
                <a:gd name="T50" fmla="*/ 453 w 793"/>
                <a:gd name="T51" fmla="*/ 57 h 454"/>
                <a:gd name="T52" fmla="*/ 737 w 793"/>
                <a:gd name="T53" fmla="*/ 57 h 454"/>
                <a:gd name="T54" fmla="*/ 737 w 793"/>
                <a:gd name="T55" fmla="*/ 114 h 454"/>
                <a:gd name="T56" fmla="*/ 793 w 793"/>
                <a:gd name="T5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454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36" name="Group 352">
            <a:extLst>
              <a:ext uri="{FF2B5EF4-FFF2-40B4-BE49-F238E27FC236}">
                <a16:creationId xmlns:a16="http://schemas.microsoft.com/office/drawing/2014/main" id="{1ACCDB4A-12B8-4EBB-ABDD-23F11CEC139E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923338"/>
            <a:ext cx="530225" cy="133350"/>
            <a:chOff x="1379" y="232"/>
            <a:chExt cx="334" cy="84"/>
          </a:xfrm>
        </p:grpSpPr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A98435D9-A1DC-44F3-98D3-D2D979C20A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36FFB280-897E-4B5F-A46E-B80800FE92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</p:grpSp>
      <p:grpSp>
        <p:nvGrpSpPr>
          <p:cNvPr id="16739" name="Group 355">
            <a:extLst>
              <a:ext uri="{FF2B5EF4-FFF2-40B4-BE49-F238E27FC236}">
                <a16:creationId xmlns:a16="http://schemas.microsoft.com/office/drawing/2014/main" id="{941BFD49-635E-452F-8EDB-6966FB4094B0}"/>
              </a:ext>
            </a:extLst>
          </p:cNvPr>
          <p:cNvGrpSpPr>
            <a:grpSpLocks/>
          </p:cNvGrpSpPr>
          <p:nvPr/>
        </p:nvGrpSpPr>
        <p:grpSpPr bwMode="auto">
          <a:xfrm>
            <a:off x="4943475" y="2665413"/>
            <a:ext cx="396875" cy="133350"/>
            <a:chOff x="585" y="232"/>
            <a:chExt cx="250" cy="84"/>
          </a:xfrm>
        </p:grpSpPr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6535DFFC-5F59-42BF-A8E0-50020F43F3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EDB13DC8-B528-48B4-8084-D480B35D3A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</p:grpSp>
      <p:grpSp>
        <p:nvGrpSpPr>
          <p:cNvPr id="16742" name="Group 358">
            <a:extLst>
              <a:ext uri="{FF2B5EF4-FFF2-40B4-BE49-F238E27FC236}">
                <a16:creationId xmlns:a16="http://schemas.microsoft.com/office/drawing/2014/main" id="{6CA8EBDB-BE33-4033-A33A-E3E3A50943FB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7345363"/>
            <a:ext cx="274637" cy="133350"/>
            <a:chOff x="245" y="232"/>
            <a:chExt cx="173" cy="84"/>
          </a:xfrm>
        </p:grpSpPr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2C2AF1A8-26AC-43B2-8F3D-4B2A43EB84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6521D7D7-BBB0-4496-AD98-B7D93372C4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</p:grpSp>
      <p:grpSp>
        <p:nvGrpSpPr>
          <p:cNvPr id="16745" name="Group 361">
            <a:extLst>
              <a:ext uri="{FF2B5EF4-FFF2-40B4-BE49-F238E27FC236}">
                <a16:creationId xmlns:a16="http://schemas.microsoft.com/office/drawing/2014/main" id="{F51C687E-2A57-4169-929B-95F213FE68AB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70900"/>
            <a:ext cx="396875" cy="133350"/>
            <a:chOff x="925" y="232"/>
            <a:chExt cx="250" cy="84"/>
          </a:xfrm>
        </p:grpSpPr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68DCC331-392C-4BB3-A280-6249A0552A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4AB94BB4-22CE-4ADF-A007-40F93E3486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</p:grpSp>
      <p:grpSp>
        <p:nvGrpSpPr>
          <p:cNvPr id="16748" name="Group 364">
            <a:extLst>
              <a:ext uri="{FF2B5EF4-FFF2-40B4-BE49-F238E27FC236}">
                <a16:creationId xmlns:a16="http://schemas.microsoft.com/office/drawing/2014/main" id="{E92D9BE0-D26C-4E28-834B-3DB3CC56B4C5}"/>
              </a:ext>
            </a:extLst>
          </p:cNvPr>
          <p:cNvGrpSpPr>
            <a:grpSpLocks/>
          </p:cNvGrpSpPr>
          <p:nvPr/>
        </p:nvGrpSpPr>
        <p:grpSpPr bwMode="auto">
          <a:xfrm>
            <a:off x="3325813" y="4914900"/>
            <a:ext cx="530225" cy="133350"/>
            <a:chOff x="1379" y="459"/>
            <a:chExt cx="334" cy="84"/>
          </a:xfrm>
        </p:grpSpPr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6C956EEC-5A54-497F-880A-4038A144FB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0DD64400-9B9E-4749-966F-C6C16C5F0C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</p:grpSp>
      <p:grpSp>
        <p:nvGrpSpPr>
          <p:cNvPr id="16751" name="Group 367">
            <a:extLst>
              <a:ext uri="{FF2B5EF4-FFF2-40B4-BE49-F238E27FC236}">
                <a16:creationId xmlns:a16="http://schemas.microsoft.com/office/drawing/2014/main" id="{D9E36F37-3E9A-4919-9E22-404F1D2FCD01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591175"/>
            <a:ext cx="396875" cy="133350"/>
            <a:chOff x="585" y="459"/>
            <a:chExt cx="250" cy="84"/>
          </a:xfrm>
        </p:grpSpPr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8A130082-BF8E-408D-8EC6-D89B15771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307ADC0C-C834-4052-81A6-3F51B26786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</p:grpSp>
      <p:grpSp>
        <p:nvGrpSpPr>
          <p:cNvPr id="16754" name="Group 370">
            <a:extLst>
              <a:ext uri="{FF2B5EF4-FFF2-40B4-BE49-F238E27FC236}">
                <a16:creationId xmlns:a16="http://schemas.microsoft.com/office/drawing/2014/main" id="{3F778D42-8363-431F-8903-AAF6F0DDFD71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855788"/>
            <a:ext cx="396875" cy="133350"/>
            <a:chOff x="925" y="459"/>
            <a:chExt cx="250" cy="84"/>
          </a:xfrm>
        </p:grpSpPr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A0AF98A1-7D10-486E-971F-045905985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BECF948B-E514-4EE1-A518-DB0E01DF51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</p:grpSp>
      <p:grpSp>
        <p:nvGrpSpPr>
          <p:cNvPr id="16757" name="Group 373">
            <a:extLst>
              <a:ext uri="{FF2B5EF4-FFF2-40B4-BE49-F238E27FC236}">
                <a16:creationId xmlns:a16="http://schemas.microsoft.com/office/drawing/2014/main" id="{C3DAA346-4E84-49B1-9DF1-C58B1281C719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6986588"/>
            <a:ext cx="530225" cy="133350"/>
            <a:chOff x="1379" y="686"/>
            <a:chExt cx="334" cy="84"/>
          </a:xfrm>
        </p:grpSpPr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97FC59FD-E7B5-463A-9B66-1A28CC38A4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FD098A5C-4DF6-41CF-BC1D-7E6F66E2AF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</p:grpSp>
      <p:grpSp>
        <p:nvGrpSpPr>
          <p:cNvPr id="16760" name="Group 376">
            <a:extLst>
              <a:ext uri="{FF2B5EF4-FFF2-40B4-BE49-F238E27FC236}">
                <a16:creationId xmlns:a16="http://schemas.microsoft.com/office/drawing/2014/main" id="{6B45357A-5A80-43BB-8827-7B6FB15992AA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600575"/>
            <a:ext cx="396875" cy="133350"/>
            <a:chOff x="585" y="686"/>
            <a:chExt cx="250" cy="84"/>
          </a:xfrm>
        </p:grpSpPr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85720984-D92E-4F0F-83F2-12B97BAC5C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29E1AE56-DEA0-467E-AF47-1E11F04F17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</p:grpSp>
      <p:grpSp>
        <p:nvGrpSpPr>
          <p:cNvPr id="16763" name="Group 379">
            <a:extLst>
              <a:ext uri="{FF2B5EF4-FFF2-40B4-BE49-F238E27FC236}">
                <a16:creationId xmlns:a16="http://schemas.microsoft.com/office/drawing/2014/main" id="{0C188BFE-6F86-4601-8A7E-BED2158F960A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1225550"/>
            <a:ext cx="274637" cy="133350"/>
            <a:chOff x="245" y="686"/>
            <a:chExt cx="173" cy="84"/>
          </a:xfrm>
        </p:grpSpPr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C1F1EC7C-6EA5-455E-94FD-22F52DB2D3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68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0027269F-F61B-4487-96C4-91CD1A9F53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68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</p:grpSp>
      <p:grpSp>
        <p:nvGrpSpPr>
          <p:cNvPr id="16766" name="Group 382">
            <a:extLst>
              <a:ext uri="{FF2B5EF4-FFF2-40B4-BE49-F238E27FC236}">
                <a16:creationId xmlns:a16="http://schemas.microsoft.com/office/drawing/2014/main" id="{BC2C3614-45AF-4C1B-9C69-186324C51504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475038"/>
            <a:ext cx="396875" cy="133350"/>
            <a:chOff x="925" y="686"/>
            <a:chExt cx="250" cy="84"/>
          </a:xfrm>
        </p:grpSpPr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2D1ED8B1-743F-454D-92E0-6931DFD923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04350613-B67C-442B-A1D4-8F2F1B447A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</p:grpSp>
      <p:grpSp>
        <p:nvGrpSpPr>
          <p:cNvPr id="16769" name="Group 385">
            <a:extLst>
              <a:ext uri="{FF2B5EF4-FFF2-40B4-BE49-F238E27FC236}">
                <a16:creationId xmlns:a16="http://schemas.microsoft.com/office/drawing/2014/main" id="{DE93E3B4-A20A-440F-9123-3BC05FF4F06F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6670675"/>
            <a:ext cx="530225" cy="133350"/>
            <a:chOff x="1379" y="913"/>
            <a:chExt cx="334" cy="84"/>
          </a:xfrm>
        </p:grpSpPr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02F9F148-CB87-450B-996C-7DBB270722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4D866069-3D55-4776-A5A3-72DB5706EB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</p:grpSp>
      <p:grpSp>
        <p:nvGrpSpPr>
          <p:cNvPr id="16772" name="Group 388">
            <a:extLst>
              <a:ext uri="{FF2B5EF4-FFF2-40B4-BE49-F238E27FC236}">
                <a16:creationId xmlns:a16="http://schemas.microsoft.com/office/drawing/2014/main" id="{5DA114FA-704F-4F4B-8D1D-C4F68401CACC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6580188"/>
            <a:ext cx="396875" cy="133350"/>
            <a:chOff x="585" y="913"/>
            <a:chExt cx="250" cy="84"/>
          </a:xfrm>
        </p:grpSpPr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32F17F22-9B43-4A6F-9365-8512C1FCF2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158E08F4-9A9D-4CBF-AFC7-D3E8F146EF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</p:grpSp>
      <p:grpSp>
        <p:nvGrpSpPr>
          <p:cNvPr id="16775" name="Group 391">
            <a:extLst>
              <a:ext uri="{FF2B5EF4-FFF2-40B4-BE49-F238E27FC236}">
                <a16:creationId xmlns:a16="http://schemas.microsoft.com/office/drawing/2014/main" id="{7A0C407C-4BBC-4105-98F2-72E31FB5D629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6850063"/>
            <a:ext cx="396875" cy="133350"/>
            <a:chOff x="925" y="913"/>
            <a:chExt cx="250" cy="84"/>
          </a:xfrm>
        </p:grpSpPr>
        <p:sp>
          <p:nvSpPr>
            <p:cNvPr id="16776" name="WordArt 392">
              <a:extLst>
                <a:ext uri="{FF2B5EF4-FFF2-40B4-BE49-F238E27FC236}">
                  <a16:creationId xmlns:a16="http://schemas.microsoft.com/office/drawing/2014/main" id="{D7DB259F-7E9E-44E9-BFEF-0B6A95449F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B0DAB551-7EFD-4754-B6ED-4BBFE001E5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</p:grpSp>
      <p:grpSp>
        <p:nvGrpSpPr>
          <p:cNvPr id="16778" name="Group 394">
            <a:extLst>
              <a:ext uri="{FF2B5EF4-FFF2-40B4-BE49-F238E27FC236}">
                <a16:creationId xmlns:a16="http://schemas.microsoft.com/office/drawing/2014/main" id="{7E12BD10-AEA5-4E9C-8A3F-85676BE2880C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6086475"/>
            <a:ext cx="530225" cy="133350"/>
            <a:chOff x="1379" y="1140"/>
            <a:chExt cx="334" cy="84"/>
          </a:xfrm>
        </p:grpSpPr>
        <p:sp>
          <p:nvSpPr>
            <p:cNvPr id="16779" name="WordArt 395">
              <a:extLst>
                <a:ext uri="{FF2B5EF4-FFF2-40B4-BE49-F238E27FC236}">
                  <a16:creationId xmlns:a16="http://schemas.microsoft.com/office/drawing/2014/main" id="{0A74CFEB-8B0D-437D-BB4B-AD5CCA21F8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5F6A1666-518D-437A-830F-56F4CC22FC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</p:grpSp>
      <p:grpSp>
        <p:nvGrpSpPr>
          <p:cNvPr id="16781" name="Group 397">
            <a:extLst>
              <a:ext uri="{FF2B5EF4-FFF2-40B4-BE49-F238E27FC236}">
                <a16:creationId xmlns:a16="http://schemas.microsoft.com/office/drawing/2014/main" id="{EC209B6A-FA2A-44C3-B1E7-47FBFE5A6E8C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11171238"/>
            <a:ext cx="396875" cy="133350"/>
            <a:chOff x="585" y="1140"/>
            <a:chExt cx="250" cy="84"/>
          </a:xfrm>
        </p:grpSpPr>
        <p:sp>
          <p:nvSpPr>
            <p:cNvPr id="16782" name="WordArt 398">
              <a:extLst>
                <a:ext uri="{FF2B5EF4-FFF2-40B4-BE49-F238E27FC236}">
                  <a16:creationId xmlns:a16="http://schemas.microsoft.com/office/drawing/2014/main" id="{5EDAD2EE-B221-484C-9D1F-76E1FA99C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4088D8D5-697F-4EBB-A137-2BACAF7512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</p:grpSp>
      <p:grpSp>
        <p:nvGrpSpPr>
          <p:cNvPr id="16784" name="Group 400">
            <a:extLst>
              <a:ext uri="{FF2B5EF4-FFF2-40B4-BE49-F238E27FC236}">
                <a16:creationId xmlns:a16="http://schemas.microsoft.com/office/drawing/2014/main" id="{A4CD9901-B25F-4D41-A0E9-36A7AA99EDA8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445250"/>
            <a:ext cx="396875" cy="133350"/>
            <a:chOff x="925" y="1140"/>
            <a:chExt cx="250" cy="84"/>
          </a:xfrm>
        </p:grpSpPr>
        <p:sp>
          <p:nvSpPr>
            <p:cNvPr id="16785" name="WordArt 401">
              <a:extLst>
                <a:ext uri="{FF2B5EF4-FFF2-40B4-BE49-F238E27FC236}">
                  <a16:creationId xmlns:a16="http://schemas.microsoft.com/office/drawing/2014/main" id="{8CEC097A-469E-4BBE-8B77-7BA116B2B5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524AAF62-CD67-4858-9C36-88B01B0B3B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</p:grpSp>
      <p:grpSp>
        <p:nvGrpSpPr>
          <p:cNvPr id="16787" name="Group 403">
            <a:extLst>
              <a:ext uri="{FF2B5EF4-FFF2-40B4-BE49-F238E27FC236}">
                <a16:creationId xmlns:a16="http://schemas.microsoft.com/office/drawing/2014/main" id="{3E2568EE-9813-4B20-9E27-66AAC4F47DCD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00575"/>
            <a:ext cx="530225" cy="133350"/>
            <a:chOff x="1379" y="1367"/>
            <a:chExt cx="334" cy="84"/>
          </a:xfrm>
        </p:grpSpPr>
        <p:sp>
          <p:nvSpPr>
            <p:cNvPr id="16788" name="WordArt 404">
              <a:extLst>
                <a:ext uri="{FF2B5EF4-FFF2-40B4-BE49-F238E27FC236}">
                  <a16:creationId xmlns:a16="http://schemas.microsoft.com/office/drawing/2014/main" id="{261DBD4D-1C3E-473A-9183-3AD92355A6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3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  <p:sp>
          <p:nvSpPr>
            <p:cNvPr id="16789" name="WordArt 405">
              <a:extLst>
                <a:ext uri="{FF2B5EF4-FFF2-40B4-BE49-F238E27FC236}">
                  <a16:creationId xmlns:a16="http://schemas.microsoft.com/office/drawing/2014/main" id="{31B9C72B-7F5A-4EF9-A85B-7F5398E487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3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</p:grpSp>
      <p:grpSp>
        <p:nvGrpSpPr>
          <p:cNvPr id="16790" name="Group 406">
            <a:extLst>
              <a:ext uri="{FF2B5EF4-FFF2-40B4-BE49-F238E27FC236}">
                <a16:creationId xmlns:a16="http://schemas.microsoft.com/office/drawing/2014/main" id="{793369E7-FCAC-409B-AB0F-6192BB2B8FD7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896100"/>
            <a:ext cx="396875" cy="133350"/>
            <a:chOff x="585" y="1367"/>
            <a:chExt cx="250" cy="84"/>
          </a:xfrm>
        </p:grpSpPr>
        <p:sp>
          <p:nvSpPr>
            <p:cNvPr id="16791" name="WordArt 407">
              <a:extLst>
                <a:ext uri="{FF2B5EF4-FFF2-40B4-BE49-F238E27FC236}">
                  <a16:creationId xmlns:a16="http://schemas.microsoft.com/office/drawing/2014/main" id="{8C873F46-F69B-43E6-956A-665226510B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  <p:sp>
          <p:nvSpPr>
            <p:cNvPr id="16792" name="WordArt 408">
              <a:extLst>
                <a:ext uri="{FF2B5EF4-FFF2-40B4-BE49-F238E27FC236}">
                  <a16:creationId xmlns:a16="http://schemas.microsoft.com/office/drawing/2014/main" id="{56DD24CB-80B7-4136-B8B5-64BC5C250F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</p:grpSp>
      <p:grpSp>
        <p:nvGrpSpPr>
          <p:cNvPr id="16793" name="Group 409">
            <a:extLst>
              <a:ext uri="{FF2B5EF4-FFF2-40B4-BE49-F238E27FC236}">
                <a16:creationId xmlns:a16="http://schemas.microsoft.com/office/drawing/2014/main" id="{4E5B8A16-1E81-4E04-82E7-EF1D9CC045DE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5500688"/>
            <a:ext cx="396875" cy="133350"/>
            <a:chOff x="925" y="1367"/>
            <a:chExt cx="250" cy="84"/>
          </a:xfrm>
        </p:grpSpPr>
        <p:sp>
          <p:nvSpPr>
            <p:cNvPr id="16794" name="WordArt 410">
              <a:extLst>
                <a:ext uri="{FF2B5EF4-FFF2-40B4-BE49-F238E27FC236}">
                  <a16:creationId xmlns:a16="http://schemas.microsoft.com/office/drawing/2014/main" id="{35A6A7D8-751A-4192-A4BC-BE789DFB51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  <p:sp>
          <p:nvSpPr>
            <p:cNvPr id="16795" name="WordArt 411">
              <a:extLst>
                <a:ext uri="{FF2B5EF4-FFF2-40B4-BE49-F238E27FC236}">
                  <a16:creationId xmlns:a16="http://schemas.microsoft.com/office/drawing/2014/main" id="{3D4FD48F-2A2E-43EC-BB5E-C7FAD86D9B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</p:grpSp>
      <p:grpSp>
        <p:nvGrpSpPr>
          <p:cNvPr id="16796" name="Group 412">
            <a:extLst>
              <a:ext uri="{FF2B5EF4-FFF2-40B4-BE49-F238E27FC236}">
                <a16:creationId xmlns:a16="http://schemas.microsoft.com/office/drawing/2014/main" id="{442CE065-23E0-4EA1-B2C4-FF3710200E34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960938"/>
            <a:ext cx="530225" cy="133350"/>
            <a:chOff x="1379" y="1594"/>
            <a:chExt cx="334" cy="84"/>
          </a:xfrm>
        </p:grpSpPr>
        <p:sp>
          <p:nvSpPr>
            <p:cNvPr id="16797" name="WordArt 413">
              <a:extLst>
                <a:ext uri="{FF2B5EF4-FFF2-40B4-BE49-F238E27FC236}">
                  <a16:creationId xmlns:a16="http://schemas.microsoft.com/office/drawing/2014/main" id="{AC38B1D5-D3E0-4622-88FC-09167BA6FF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  <p:sp>
          <p:nvSpPr>
            <p:cNvPr id="16798" name="WordArt 414">
              <a:extLst>
                <a:ext uri="{FF2B5EF4-FFF2-40B4-BE49-F238E27FC236}">
                  <a16:creationId xmlns:a16="http://schemas.microsoft.com/office/drawing/2014/main" id="{AF75626D-A551-4DC7-97A3-768AE64D3B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</p:grpSp>
      <p:grpSp>
        <p:nvGrpSpPr>
          <p:cNvPr id="16799" name="Group 415">
            <a:extLst>
              <a:ext uri="{FF2B5EF4-FFF2-40B4-BE49-F238E27FC236}">
                <a16:creationId xmlns:a16="http://schemas.microsoft.com/office/drawing/2014/main" id="{BFAF6419-7ECA-4B95-99AA-BE64252218B7}"/>
              </a:ext>
            </a:extLst>
          </p:cNvPr>
          <p:cNvGrpSpPr>
            <a:grpSpLocks/>
          </p:cNvGrpSpPr>
          <p:nvPr/>
        </p:nvGrpSpPr>
        <p:grpSpPr bwMode="auto">
          <a:xfrm>
            <a:off x="6294438" y="2936875"/>
            <a:ext cx="396875" cy="133350"/>
            <a:chOff x="585" y="1594"/>
            <a:chExt cx="250" cy="84"/>
          </a:xfrm>
        </p:grpSpPr>
        <p:sp>
          <p:nvSpPr>
            <p:cNvPr id="16800" name="WordArt 416">
              <a:extLst>
                <a:ext uri="{FF2B5EF4-FFF2-40B4-BE49-F238E27FC236}">
                  <a16:creationId xmlns:a16="http://schemas.microsoft.com/office/drawing/2014/main" id="{47AEF8CD-E755-43D1-91F8-BC7E04CE3C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  <p:sp>
          <p:nvSpPr>
            <p:cNvPr id="16801" name="WordArt 417">
              <a:extLst>
                <a:ext uri="{FF2B5EF4-FFF2-40B4-BE49-F238E27FC236}">
                  <a16:creationId xmlns:a16="http://schemas.microsoft.com/office/drawing/2014/main" id="{7A631D31-9E38-4627-8E6A-D641DA7257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</p:grpSp>
      <p:grpSp>
        <p:nvGrpSpPr>
          <p:cNvPr id="16802" name="Group 418">
            <a:extLst>
              <a:ext uri="{FF2B5EF4-FFF2-40B4-BE49-F238E27FC236}">
                <a16:creationId xmlns:a16="http://schemas.microsoft.com/office/drawing/2014/main" id="{ED09E09A-46D0-4A55-9FEF-352017A80F2B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3609975"/>
            <a:ext cx="396875" cy="133350"/>
            <a:chOff x="925" y="1594"/>
            <a:chExt cx="250" cy="84"/>
          </a:xfrm>
        </p:grpSpPr>
        <p:sp>
          <p:nvSpPr>
            <p:cNvPr id="16803" name="WordArt 419">
              <a:extLst>
                <a:ext uri="{FF2B5EF4-FFF2-40B4-BE49-F238E27FC236}">
                  <a16:creationId xmlns:a16="http://schemas.microsoft.com/office/drawing/2014/main" id="{C10951A5-D45A-4C18-AFF4-8BBB56176B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  <p:sp>
          <p:nvSpPr>
            <p:cNvPr id="16804" name="WordArt 420">
              <a:extLst>
                <a:ext uri="{FF2B5EF4-FFF2-40B4-BE49-F238E27FC236}">
                  <a16:creationId xmlns:a16="http://schemas.microsoft.com/office/drawing/2014/main" id="{151EB161-3B80-4D72-815A-C19FE145C8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</p:grpSp>
      <p:grpSp>
        <p:nvGrpSpPr>
          <p:cNvPr id="16805" name="Group 421">
            <a:extLst>
              <a:ext uri="{FF2B5EF4-FFF2-40B4-BE49-F238E27FC236}">
                <a16:creationId xmlns:a16="http://schemas.microsoft.com/office/drawing/2014/main" id="{E0885628-0983-407C-8BD4-645A1FF39EF2}"/>
              </a:ext>
            </a:extLst>
          </p:cNvPr>
          <p:cNvGrpSpPr>
            <a:grpSpLocks/>
          </p:cNvGrpSpPr>
          <p:nvPr/>
        </p:nvGrpSpPr>
        <p:grpSpPr bwMode="auto">
          <a:xfrm>
            <a:off x="4765675" y="6311900"/>
            <a:ext cx="530225" cy="133350"/>
            <a:chOff x="1379" y="1821"/>
            <a:chExt cx="334" cy="84"/>
          </a:xfrm>
        </p:grpSpPr>
        <p:sp>
          <p:nvSpPr>
            <p:cNvPr id="16806" name="WordArt 422">
              <a:extLst>
                <a:ext uri="{FF2B5EF4-FFF2-40B4-BE49-F238E27FC236}">
                  <a16:creationId xmlns:a16="http://schemas.microsoft.com/office/drawing/2014/main" id="{C9D32D38-385F-4BCE-A651-2BFF9D0227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82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  <p:sp>
          <p:nvSpPr>
            <p:cNvPr id="16807" name="WordArt 423">
              <a:extLst>
                <a:ext uri="{FF2B5EF4-FFF2-40B4-BE49-F238E27FC236}">
                  <a16:creationId xmlns:a16="http://schemas.microsoft.com/office/drawing/2014/main" id="{1535FFEF-3F59-4B8F-A946-E8288BDB07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82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</p:grpSp>
      <p:grpSp>
        <p:nvGrpSpPr>
          <p:cNvPr id="16808" name="Group 424">
            <a:extLst>
              <a:ext uri="{FF2B5EF4-FFF2-40B4-BE49-F238E27FC236}">
                <a16:creationId xmlns:a16="http://schemas.microsoft.com/office/drawing/2014/main" id="{38D574D9-6C51-4994-A568-8FEC69EE1CC8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4691063"/>
            <a:ext cx="396875" cy="133350"/>
            <a:chOff x="585" y="1821"/>
            <a:chExt cx="250" cy="84"/>
          </a:xfrm>
        </p:grpSpPr>
        <p:sp>
          <p:nvSpPr>
            <p:cNvPr id="16809" name="WordArt 425">
              <a:extLst>
                <a:ext uri="{FF2B5EF4-FFF2-40B4-BE49-F238E27FC236}">
                  <a16:creationId xmlns:a16="http://schemas.microsoft.com/office/drawing/2014/main" id="{E526FA33-6655-4F13-B1E7-EBF7B71DEB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  <p:sp>
          <p:nvSpPr>
            <p:cNvPr id="16810" name="WordArt 426">
              <a:extLst>
                <a:ext uri="{FF2B5EF4-FFF2-40B4-BE49-F238E27FC236}">
                  <a16:creationId xmlns:a16="http://schemas.microsoft.com/office/drawing/2014/main" id="{6A2EDA7C-E1AC-45CA-8C69-A8E4087E46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</p:grpSp>
      <p:grpSp>
        <p:nvGrpSpPr>
          <p:cNvPr id="16811" name="Group 427">
            <a:extLst>
              <a:ext uri="{FF2B5EF4-FFF2-40B4-BE49-F238E27FC236}">
                <a16:creationId xmlns:a16="http://schemas.microsoft.com/office/drawing/2014/main" id="{7AAE8BD2-D2FC-4DB6-BD92-3E5C636D423D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4465638"/>
            <a:ext cx="396875" cy="133350"/>
            <a:chOff x="925" y="1821"/>
            <a:chExt cx="250" cy="84"/>
          </a:xfrm>
        </p:grpSpPr>
        <p:sp>
          <p:nvSpPr>
            <p:cNvPr id="16812" name="WordArt 428">
              <a:extLst>
                <a:ext uri="{FF2B5EF4-FFF2-40B4-BE49-F238E27FC236}">
                  <a16:creationId xmlns:a16="http://schemas.microsoft.com/office/drawing/2014/main" id="{5878E5C0-13A5-4CBD-B312-F827357F01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  <p:sp>
          <p:nvSpPr>
            <p:cNvPr id="16813" name="WordArt 429">
              <a:extLst>
                <a:ext uri="{FF2B5EF4-FFF2-40B4-BE49-F238E27FC236}">
                  <a16:creationId xmlns:a16="http://schemas.microsoft.com/office/drawing/2014/main" id="{B252BD4B-84A7-4F5C-9975-B9F0066C22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</p:grpSp>
      <p:grpSp>
        <p:nvGrpSpPr>
          <p:cNvPr id="16814" name="Group 430">
            <a:extLst>
              <a:ext uri="{FF2B5EF4-FFF2-40B4-BE49-F238E27FC236}">
                <a16:creationId xmlns:a16="http://schemas.microsoft.com/office/drawing/2014/main" id="{CFDDB742-A66C-47FA-9D4F-EB56F5461AA1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661275"/>
            <a:ext cx="530225" cy="133350"/>
            <a:chOff x="1379" y="2047"/>
            <a:chExt cx="334" cy="84"/>
          </a:xfrm>
        </p:grpSpPr>
        <p:sp>
          <p:nvSpPr>
            <p:cNvPr id="16815" name="WordArt 431">
              <a:extLst>
                <a:ext uri="{FF2B5EF4-FFF2-40B4-BE49-F238E27FC236}">
                  <a16:creationId xmlns:a16="http://schemas.microsoft.com/office/drawing/2014/main" id="{4AF0BE48-1E7A-4E0C-A053-5E3945975C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0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  <p:sp>
          <p:nvSpPr>
            <p:cNvPr id="16816" name="WordArt 432">
              <a:extLst>
                <a:ext uri="{FF2B5EF4-FFF2-40B4-BE49-F238E27FC236}">
                  <a16:creationId xmlns:a16="http://schemas.microsoft.com/office/drawing/2014/main" id="{B6F234B9-0A08-4E1C-90BF-FB3500F241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</p:grpSp>
      <p:grpSp>
        <p:nvGrpSpPr>
          <p:cNvPr id="16817" name="Group 433">
            <a:extLst>
              <a:ext uri="{FF2B5EF4-FFF2-40B4-BE49-F238E27FC236}">
                <a16:creationId xmlns:a16="http://schemas.microsoft.com/office/drawing/2014/main" id="{9D91F41E-8A91-49FE-8E79-DF8F8FE04618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1215688"/>
            <a:ext cx="396875" cy="133350"/>
            <a:chOff x="585" y="2047"/>
            <a:chExt cx="250" cy="84"/>
          </a:xfrm>
        </p:grpSpPr>
        <p:sp>
          <p:nvSpPr>
            <p:cNvPr id="16818" name="WordArt 434">
              <a:extLst>
                <a:ext uri="{FF2B5EF4-FFF2-40B4-BE49-F238E27FC236}">
                  <a16:creationId xmlns:a16="http://schemas.microsoft.com/office/drawing/2014/main" id="{C7985796-AE5E-4593-B7E4-0B873830B0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  <p:sp>
          <p:nvSpPr>
            <p:cNvPr id="16819" name="WordArt 435">
              <a:extLst>
                <a:ext uri="{FF2B5EF4-FFF2-40B4-BE49-F238E27FC236}">
                  <a16:creationId xmlns:a16="http://schemas.microsoft.com/office/drawing/2014/main" id="{C066A1F5-396E-45C7-A1DB-22F4C8597C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</p:grpSp>
      <p:grpSp>
        <p:nvGrpSpPr>
          <p:cNvPr id="16820" name="Group 436">
            <a:extLst>
              <a:ext uri="{FF2B5EF4-FFF2-40B4-BE49-F238E27FC236}">
                <a16:creationId xmlns:a16="http://schemas.microsoft.com/office/drawing/2014/main" id="{B1060DAF-D7BC-4A96-93E9-A11DC79E9D98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6626225"/>
            <a:ext cx="396875" cy="133350"/>
            <a:chOff x="925" y="2047"/>
            <a:chExt cx="250" cy="84"/>
          </a:xfrm>
        </p:grpSpPr>
        <p:sp>
          <p:nvSpPr>
            <p:cNvPr id="16821" name="WordArt 437">
              <a:extLst>
                <a:ext uri="{FF2B5EF4-FFF2-40B4-BE49-F238E27FC236}">
                  <a16:creationId xmlns:a16="http://schemas.microsoft.com/office/drawing/2014/main" id="{C40E8132-D176-4AC2-BC94-C0B7F095C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  <p:sp>
          <p:nvSpPr>
            <p:cNvPr id="16822" name="WordArt 438">
              <a:extLst>
                <a:ext uri="{FF2B5EF4-FFF2-40B4-BE49-F238E27FC236}">
                  <a16:creationId xmlns:a16="http://schemas.microsoft.com/office/drawing/2014/main" id="{34568B98-3FDF-4202-9EA1-F9566E7ADF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</p:grpSp>
      <p:grpSp>
        <p:nvGrpSpPr>
          <p:cNvPr id="16823" name="Group 439">
            <a:extLst>
              <a:ext uri="{FF2B5EF4-FFF2-40B4-BE49-F238E27FC236}">
                <a16:creationId xmlns:a16="http://schemas.microsoft.com/office/drawing/2014/main" id="{1CB7700C-DBA2-426B-A86F-0180D38F72CF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975600"/>
            <a:ext cx="530225" cy="133350"/>
            <a:chOff x="1379" y="2274"/>
            <a:chExt cx="334" cy="84"/>
          </a:xfrm>
        </p:grpSpPr>
        <p:sp>
          <p:nvSpPr>
            <p:cNvPr id="16824" name="WordArt 440">
              <a:extLst>
                <a:ext uri="{FF2B5EF4-FFF2-40B4-BE49-F238E27FC236}">
                  <a16:creationId xmlns:a16="http://schemas.microsoft.com/office/drawing/2014/main" id="{222B8087-44B6-41F7-9BA2-466FF1AE52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  <p:sp>
          <p:nvSpPr>
            <p:cNvPr id="16825" name="WordArt 441">
              <a:extLst>
                <a:ext uri="{FF2B5EF4-FFF2-40B4-BE49-F238E27FC236}">
                  <a16:creationId xmlns:a16="http://schemas.microsoft.com/office/drawing/2014/main" id="{5CAF195C-FF3F-4F42-B9C3-7A049AC803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</p:grpSp>
      <p:grpSp>
        <p:nvGrpSpPr>
          <p:cNvPr id="16826" name="Group 442">
            <a:extLst>
              <a:ext uri="{FF2B5EF4-FFF2-40B4-BE49-F238E27FC236}">
                <a16:creationId xmlns:a16="http://schemas.microsoft.com/office/drawing/2014/main" id="{439BFDF6-8F38-4487-9002-94E521EBACE7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0180638"/>
            <a:ext cx="396875" cy="133350"/>
            <a:chOff x="340" y="4032"/>
            <a:chExt cx="250" cy="84"/>
          </a:xfrm>
        </p:grpSpPr>
        <p:sp>
          <p:nvSpPr>
            <p:cNvPr id="16827" name="WordArt 443">
              <a:extLst>
                <a:ext uri="{FF2B5EF4-FFF2-40B4-BE49-F238E27FC236}">
                  <a16:creationId xmlns:a16="http://schemas.microsoft.com/office/drawing/2014/main" id="{53BD7107-81EE-4811-86D8-6BA55BF113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0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  <p:sp>
          <p:nvSpPr>
            <p:cNvPr id="16828" name="WordArt 444">
              <a:extLst>
                <a:ext uri="{FF2B5EF4-FFF2-40B4-BE49-F238E27FC236}">
                  <a16:creationId xmlns:a16="http://schemas.microsoft.com/office/drawing/2014/main" id="{D2731F60-40EC-4DE3-AC7A-39CB0B1EDD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0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</p:grpSp>
      <p:grpSp>
        <p:nvGrpSpPr>
          <p:cNvPr id="16829" name="Group 445">
            <a:extLst>
              <a:ext uri="{FF2B5EF4-FFF2-40B4-BE49-F238E27FC236}">
                <a16:creationId xmlns:a16="http://schemas.microsoft.com/office/drawing/2014/main" id="{8A75A30D-E66C-4769-B199-5027025A4A7D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12071350"/>
            <a:ext cx="396875" cy="133350"/>
            <a:chOff x="925" y="2274"/>
            <a:chExt cx="250" cy="84"/>
          </a:xfrm>
        </p:grpSpPr>
        <p:sp>
          <p:nvSpPr>
            <p:cNvPr id="16830" name="WordArt 446">
              <a:extLst>
                <a:ext uri="{FF2B5EF4-FFF2-40B4-BE49-F238E27FC236}">
                  <a16:creationId xmlns:a16="http://schemas.microsoft.com/office/drawing/2014/main" id="{3C0018D3-79F9-44E5-A98D-47999EC56B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2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  <p:sp>
          <p:nvSpPr>
            <p:cNvPr id="16831" name="WordArt 447">
              <a:extLst>
                <a:ext uri="{FF2B5EF4-FFF2-40B4-BE49-F238E27FC236}">
                  <a16:creationId xmlns:a16="http://schemas.microsoft.com/office/drawing/2014/main" id="{82BDADB2-7C57-4BDC-9D32-32FF5CB1CF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2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</p:grpSp>
      <p:grpSp>
        <p:nvGrpSpPr>
          <p:cNvPr id="16832" name="Group 448">
            <a:extLst>
              <a:ext uri="{FF2B5EF4-FFF2-40B4-BE49-F238E27FC236}">
                <a16:creationId xmlns:a16="http://schemas.microsoft.com/office/drawing/2014/main" id="{52D4ECC8-1007-4C13-915C-3333C74559F8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686925"/>
            <a:ext cx="530225" cy="133350"/>
            <a:chOff x="1379" y="2501"/>
            <a:chExt cx="334" cy="84"/>
          </a:xfrm>
        </p:grpSpPr>
        <p:sp>
          <p:nvSpPr>
            <p:cNvPr id="16833" name="WordArt 449">
              <a:extLst>
                <a:ext uri="{FF2B5EF4-FFF2-40B4-BE49-F238E27FC236}">
                  <a16:creationId xmlns:a16="http://schemas.microsoft.com/office/drawing/2014/main" id="{4EBDF68A-924C-4DC8-BC71-A49E433740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5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  <p:sp>
          <p:nvSpPr>
            <p:cNvPr id="16834" name="WordArt 450">
              <a:extLst>
                <a:ext uri="{FF2B5EF4-FFF2-40B4-BE49-F238E27FC236}">
                  <a16:creationId xmlns:a16="http://schemas.microsoft.com/office/drawing/2014/main" id="{660D6ADD-0AB1-4195-9841-D797364F44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5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</p:grpSp>
      <p:grpSp>
        <p:nvGrpSpPr>
          <p:cNvPr id="16835" name="Group 451">
            <a:extLst>
              <a:ext uri="{FF2B5EF4-FFF2-40B4-BE49-F238E27FC236}">
                <a16:creationId xmlns:a16="http://schemas.microsoft.com/office/drawing/2014/main" id="{2C982BE6-7922-4335-809A-6580CC4A67B0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10541000"/>
            <a:ext cx="396875" cy="133350"/>
            <a:chOff x="340" y="4259"/>
            <a:chExt cx="250" cy="84"/>
          </a:xfrm>
        </p:grpSpPr>
        <p:sp>
          <p:nvSpPr>
            <p:cNvPr id="16836" name="WordArt 452">
              <a:extLst>
                <a:ext uri="{FF2B5EF4-FFF2-40B4-BE49-F238E27FC236}">
                  <a16:creationId xmlns:a16="http://schemas.microsoft.com/office/drawing/2014/main" id="{050FB633-F0FC-4372-B5A3-6633625D00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2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  <p:sp>
          <p:nvSpPr>
            <p:cNvPr id="16837" name="WordArt 453">
              <a:extLst>
                <a:ext uri="{FF2B5EF4-FFF2-40B4-BE49-F238E27FC236}">
                  <a16:creationId xmlns:a16="http://schemas.microsoft.com/office/drawing/2014/main" id="{276094B4-8DB1-4D5B-A70B-B9C91845B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2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</p:grpSp>
      <p:grpSp>
        <p:nvGrpSpPr>
          <p:cNvPr id="16838" name="Group 454">
            <a:extLst>
              <a:ext uri="{FF2B5EF4-FFF2-40B4-BE49-F238E27FC236}">
                <a16:creationId xmlns:a16="http://schemas.microsoft.com/office/drawing/2014/main" id="{CA85ECEA-20EF-4210-8438-0D01DADC4694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12115800"/>
            <a:ext cx="396875" cy="133350"/>
            <a:chOff x="925" y="2501"/>
            <a:chExt cx="250" cy="84"/>
          </a:xfrm>
        </p:grpSpPr>
        <p:sp>
          <p:nvSpPr>
            <p:cNvPr id="16839" name="WordArt 455">
              <a:extLst>
                <a:ext uri="{FF2B5EF4-FFF2-40B4-BE49-F238E27FC236}">
                  <a16:creationId xmlns:a16="http://schemas.microsoft.com/office/drawing/2014/main" id="{83DEA536-E8BA-4DC9-86E9-D238A1B966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  <p:sp>
          <p:nvSpPr>
            <p:cNvPr id="16840" name="WordArt 456">
              <a:extLst>
                <a:ext uri="{FF2B5EF4-FFF2-40B4-BE49-F238E27FC236}">
                  <a16:creationId xmlns:a16="http://schemas.microsoft.com/office/drawing/2014/main" id="{BF322A8D-C871-4C13-A563-BF75571324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</p:grpSp>
      <p:grpSp>
        <p:nvGrpSpPr>
          <p:cNvPr id="16841" name="Group 457">
            <a:extLst>
              <a:ext uri="{FF2B5EF4-FFF2-40B4-BE49-F238E27FC236}">
                <a16:creationId xmlns:a16="http://schemas.microsoft.com/office/drawing/2014/main" id="{F0EBF610-7968-43A7-B37C-51236E684C5E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2170113"/>
            <a:ext cx="530225" cy="133350"/>
            <a:chOff x="1379" y="2728"/>
            <a:chExt cx="334" cy="84"/>
          </a:xfrm>
        </p:grpSpPr>
        <p:sp>
          <p:nvSpPr>
            <p:cNvPr id="16842" name="WordArt 458">
              <a:extLst>
                <a:ext uri="{FF2B5EF4-FFF2-40B4-BE49-F238E27FC236}">
                  <a16:creationId xmlns:a16="http://schemas.microsoft.com/office/drawing/2014/main" id="{26EDA58A-2832-4E39-BBF0-C9F09AE113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7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  <p:sp>
          <p:nvSpPr>
            <p:cNvPr id="16843" name="WordArt 459">
              <a:extLst>
                <a:ext uri="{FF2B5EF4-FFF2-40B4-BE49-F238E27FC236}">
                  <a16:creationId xmlns:a16="http://schemas.microsoft.com/office/drawing/2014/main" id="{E509CFF3-5225-4EC0-B41A-5DF2AF02A0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7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</p:grpSp>
      <p:grpSp>
        <p:nvGrpSpPr>
          <p:cNvPr id="16844" name="Group 460">
            <a:extLst>
              <a:ext uri="{FF2B5EF4-FFF2-40B4-BE49-F238E27FC236}">
                <a16:creationId xmlns:a16="http://schemas.microsoft.com/office/drawing/2014/main" id="{AC9CBE55-7072-4757-8D1B-0206BCFE7C39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5951538"/>
            <a:ext cx="396875" cy="133350"/>
            <a:chOff x="585" y="2728"/>
            <a:chExt cx="250" cy="84"/>
          </a:xfrm>
        </p:grpSpPr>
        <p:sp>
          <p:nvSpPr>
            <p:cNvPr id="16845" name="WordArt 461">
              <a:extLst>
                <a:ext uri="{FF2B5EF4-FFF2-40B4-BE49-F238E27FC236}">
                  <a16:creationId xmlns:a16="http://schemas.microsoft.com/office/drawing/2014/main" id="{898126EF-9496-4F16-A2D0-C003DB1736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  <p:sp>
          <p:nvSpPr>
            <p:cNvPr id="16846" name="WordArt 462">
              <a:extLst>
                <a:ext uri="{FF2B5EF4-FFF2-40B4-BE49-F238E27FC236}">
                  <a16:creationId xmlns:a16="http://schemas.microsoft.com/office/drawing/2014/main" id="{EF048BEB-A6B6-428E-8C86-970E16FADA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</p:grpSp>
      <p:grpSp>
        <p:nvGrpSpPr>
          <p:cNvPr id="16847" name="Group 463">
            <a:extLst>
              <a:ext uri="{FF2B5EF4-FFF2-40B4-BE49-F238E27FC236}">
                <a16:creationId xmlns:a16="http://schemas.microsoft.com/office/drawing/2014/main" id="{EF35276E-D843-4D49-9189-1FFFB7394CF7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10136188"/>
            <a:ext cx="396875" cy="133350"/>
            <a:chOff x="925" y="2728"/>
            <a:chExt cx="250" cy="84"/>
          </a:xfrm>
        </p:grpSpPr>
        <p:sp>
          <p:nvSpPr>
            <p:cNvPr id="16848" name="WordArt 464">
              <a:extLst>
                <a:ext uri="{FF2B5EF4-FFF2-40B4-BE49-F238E27FC236}">
                  <a16:creationId xmlns:a16="http://schemas.microsoft.com/office/drawing/2014/main" id="{2887F2AE-E438-4BF8-AE56-2A7EC65D49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  <p:sp>
          <p:nvSpPr>
            <p:cNvPr id="16849" name="WordArt 465">
              <a:extLst>
                <a:ext uri="{FF2B5EF4-FFF2-40B4-BE49-F238E27FC236}">
                  <a16:creationId xmlns:a16="http://schemas.microsoft.com/office/drawing/2014/main" id="{85D144A6-49C5-49CC-8787-EBD57AD9D2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</p:grpSp>
      <p:grpSp>
        <p:nvGrpSpPr>
          <p:cNvPr id="16850" name="Group 466">
            <a:extLst>
              <a:ext uri="{FF2B5EF4-FFF2-40B4-BE49-F238E27FC236}">
                <a16:creationId xmlns:a16="http://schemas.microsoft.com/office/drawing/2014/main" id="{2F7A9E16-8939-4CD9-8DB9-64E3733BD7A1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314450"/>
            <a:ext cx="530225" cy="133350"/>
            <a:chOff x="1379" y="2955"/>
            <a:chExt cx="334" cy="84"/>
          </a:xfrm>
        </p:grpSpPr>
        <p:sp>
          <p:nvSpPr>
            <p:cNvPr id="16851" name="WordArt 467">
              <a:extLst>
                <a:ext uri="{FF2B5EF4-FFF2-40B4-BE49-F238E27FC236}">
                  <a16:creationId xmlns:a16="http://schemas.microsoft.com/office/drawing/2014/main" id="{65E68543-C419-45FB-A57C-88A3F045E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9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  <p:sp>
          <p:nvSpPr>
            <p:cNvPr id="16852" name="WordArt 468">
              <a:extLst>
                <a:ext uri="{FF2B5EF4-FFF2-40B4-BE49-F238E27FC236}">
                  <a16:creationId xmlns:a16="http://schemas.microsoft.com/office/drawing/2014/main" id="{D4B2B54C-8528-4F92-B582-8535F71991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9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</p:grpSp>
      <p:grpSp>
        <p:nvGrpSpPr>
          <p:cNvPr id="16853" name="Group 469">
            <a:extLst>
              <a:ext uri="{FF2B5EF4-FFF2-40B4-BE49-F238E27FC236}">
                <a16:creationId xmlns:a16="http://schemas.microsoft.com/office/drawing/2014/main" id="{8F72E28F-1420-4DC2-B679-2FCDEE3AAB9F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8380413"/>
            <a:ext cx="396875" cy="133350"/>
            <a:chOff x="585" y="2955"/>
            <a:chExt cx="250" cy="84"/>
          </a:xfrm>
        </p:grpSpPr>
        <p:sp>
          <p:nvSpPr>
            <p:cNvPr id="16854" name="WordArt 470">
              <a:extLst>
                <a:ext uri="{FF2B5EF4-FFF2-40B4-BE49-F238E27FC236}">
                  <a16:creationId xmlns:a16="http://schemas.microsoft.com/office/drawing/2014/main" id="{B27A79A6-AA96-4E41-9B89-95659F1C4D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  <p:sp>
          <p:nvSpPr>
            <p:cNvPr id="16855" name="WordArt 471">
              <a:extLst>
                <a:ext uri="{FF2B5EF4-FFF2-40B4-BE49-F238E27FC236}">
                  <a16:creationId xmlns:a16="http://schemas.microsoft.com/office/drawing/2014/main" id="{33F61831-9680-409A-8FEC-54AD1D3C99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</p:grpSp>
      <p:grpSp>
        <p:nvGrpSpPr>
          <p:cNvPr id="16856" name="Group 472">
            <a:extLst>
              <a:ext uri="{FF2B5EF4-FFF2-40B4-BE49-F238E27FC236}">
                <a16:creationId xmlns:a16="http://schemas.microsoft.com/office/drawing/2014/main" id="{F56F323E-2F59-4A5D-A590-A9180A93D9FE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1396663"/>
            <a:ext cx="396875" cy="133350"/>
            <a:chOff x="925" y="2955"/>
            <a:chExt cx="250" cy="84"/>
          </a:xfrm>
        </p:grpSpPr>
        <p:sp>
          <p:nvSpPr>
            <p:cNvPr id="16857" name="WordArt 473">
              <a:extLst>
                <a:ext uri="{FF2B5EF4-FFF2-40B4-BE49-F238E27FC236}">
                  <a16:creationId xmlns:a16="http://schemas.microsoft.com/office/drawing/2014/main" id="{AA3C2678-C04E-4E97-98E8-4629C5F0F5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  <p:sp>
          <p:nvSpPr>
            <p:cNvPr id="16858" name="WordArt 474">
              <a:extLst>
                <a:ext uri="{FF2B5EF4-FFF2-40B4-BE49-F238E27FC236}">
                  <a16:creationId xmlns:a16="http://schemas.microsoft.com/office/drawing/2014/main" id="{33534918-2D49-495E-A1B6-348B061A9D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</p:grpSp>
      <p:grpSp>
        <p:nvGrpSpPr>
          <p:cNvPr id="16859" name="Group 475">
            <a:extLst>
              <a:ext uri="{FF2B5EF4-FFF2-40B4-BE49-F238E27FC236}">
                <a16:creationId xmlns:a16="http://schemas.microsoft.com/office/drawing/2014/main" id="{8ADEADC6-26FD-4714-BF93-4B673C99BFA6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8696325"/>
            <a:ext cx="396875" cy="133350"/>
            <a:chOff x="585" y="3182"/>
            <a:chExt cx="250" cy="84"/>
          </a:xfrm>
        </p:grpSpPr>
        <p:sp>
          <p:nvSpPr>
            <p:cNvPr id="16860" name="WordArt 476">
              <a:extLst>
                <a:ext uri="{FF2B5EF4-FFF2-40B4-BE49-F238E27FC236}">
                  <a16:creationId xmlns:a16="http://schemas.microsoft.com/office/drawing/2014/main" id="{2C333599-B248-469D-8E58-16B680EB26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  <p:sp>
          <p:nvSpPr>
            <p:cNvPr id="16861" name="WordArt 477">
              <a:extLst>
                <a:ext uri="{FF2B5EF4-FFF2-40B4-BE49-F238E27FC236}">
                  <a16:creationId xmlns:a16="http://schemas.microsoft.com/office/drawing/2014/main" id="{4F77CC0E-FF99-4BB0-B8C9-71D2B5D622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</p:grpSp>
      <p:grpSp>
        <p:nvGrpSpPr>
          <p:cNvPr id="16862" name="Group 478">
            <a:extLst>
              <a:ext uri="{FF2B5EF4-FFF2-40B4-BE49-F238E27FC236}">
                <a16:creationId xmlns:a16="http://schemas.microsoft.com/office/drawing/2014/main" id="{52125F2C-5398-45B8-AA90-3FC48552EE23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3879850"/>
            <a:ext cx="396875" cy="133350"/>
            <a:chOff x="925" y="3182"/>
            <a:chExt cx="250" cy="84"/>
          </a:xfrm>
        </p:grpSpPr>
        <p:sp>
          <p:nvSpPr>
            <p:cNvPr id="16863" name="WordArt 479">
              <a:extLst>
                <a:ext uri="{FF2B5EF4-FFF2-40B4-BE49-F238E27FC236}">
                  <a16:creationId xmlns:a16="http://schemas.microsoft.com/office/drawing/2014/main" id="{12EC487B-5AA9-458A-9286-1F3C428E1C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  <p:sp>
          <p:nvSpPr>
            <p:cNvPr id="16864" name="WordArt 480">
              <a:extLst>
                <a:ext uri="{FF2B5EF4-FFF2-40B4-BE49-F238E27FC236}">
                  <a16:creationId xmlns:a16="http://schemas.microsoft.com/office/drawing/2014/main" id="{B3C9FD8C-CF86-44C9-9228-A3E915296F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</p:grpSp>
      <p:grpSp>
        <p:nvGrpSpPr>
          <p:cNvPr id="16865" name="Group 481">
            <a:extLst>
              <a:ext uri="{FF2B5EF4-FFF2-40B4-BE49-F238E27FC236}">
                <a16:creationId xmlns:a16="http://schemas.microsoft.com/office/drawing/2014/main" id="{CDBB01E2-FFC6-4896-B0A1-5BC69ECBB5C4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900238"/>
            <a:ext cx="530225" cy="133350"/>
            <a:chOff x="1379" y="3409"/>
            <a:chExt cx="334" cy="84"/>
          </a:xfrm>
        </p:grpSpPr>
        <p:sp>
          <p:nvSpPr>
            <p:cNvPr id="16866" name="WordArt 482">
              <a:extLst>
                <a:ext uri="{FF2B5EF4-FFF2-40B4-BE49-F238E27FC236}">
                  <a16:creationId xmlns:a16="http://schemas.microsoft.com/office/drawing/2014/main" id="{17EC2DF1-A16A-4067-89E8-66C6C7172B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  <p:sp>
          <p:nvSpPr>
            <p:cNvPr id="16867" name="WordArt 483">
              <a:extLst>
                <a:ext uri="{FF2B5EF4-FFF2-40B4-BE49-F238E27FC236}">
                  <a16:creationId xmlns:a16="http://schemas.microsoft.com/office/drawing/2014/main" id="{93FE7EEF-CCA5-47E8-9BE4-2DD70BCBF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</p:grpSp>
      <p:grpSp>
        <p:nvGrpSpPr>
          <p:cNvPr id="16868" name="Group 484">
            <a:extLst>
              <a:ext uri="{FF2B5EF4-FFF2-40B4-BE49-F238E27FC236}">
                <a16:creationId xmlns:a16="http://schemas.microsoft.com/office/drawing/2014/main" id="{0BB4F8A0-4953-4AE2-841D-0C3311693EE7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12206288"/>
            <a:ext cx="396875" cy="133350"/>
            <a:chOff x="585" y="3409"/>
            <a:chExt cx="250" cy="84"/>
          </a:xfrm>
        </p:grpSpPr>
        <p:sp>
          <p:nvSpPr>
            <p:cNvPr id="16869" name="WordArt 485">
              <a:extLst>
                <a:ext uri="{FF2B5EF4-FFF2-40B4-BE49-F238E27FC236}">
                  <a16:creationId xmlns:a16="http://schemas.microsoft.com/office/drawing/2014/main" id="{48BB1DAA-9301-429E-9844-9D7AC68947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  <p:sp>
          <p:nvSpPr>
            <p:cNvPr id="16870" name="WordArt 486">
              <a:extLst>
                <a:ext uri="{FF2B5EF4-FFF2-40B4-BE49-F238E27FC236}">
                  <a16:creationId xmlns:a16="http://schemas.microsoft.com/office/drawing/2014/main" id="{E66503E6-F2A3-4EEE-AD56-4024912EE9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</p:grpSp>
      <p:grpSp>
        <p:nvGrpSpPr>
          <p:cNvPr id="16871" name="Group 487">
            <a:extLst>
              <a:ext uri="{FF2B5EF4-FFF2-40B4-BE49-F238E27FC236}">
                <a16:creationId xmlns:a16="http://schemas.microsoft.com/office/drawing/2014/main" id="{6AA1399A-1287-476E-8298-F62AECA8F68C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4286250"/>
            <a:ext cx="396875" cy="133350"/>
            <a:chOff x="925" y="3409"/>
            <a:chExt cx="250" cy="84"/>
          </a:xfrm>
        </p:grpSpPr>
        <p:sp>
          <p:nvSpPr>
            <p:cNvPr id="16872" name="WordArt 488">
              <a:extLst>
                <a:ext uri="{FF2B5EF4-FFF2-40B4-BE49-F238E27FC236}">
                  <a16:creationId xmlns:a16="http://schemas.microsoft.com/office/drawing/2014/main" id="{D6B7D2FB-5015-45A8-BF96-D7B1F94C23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  <p:sp>
          <p:nvSpPr>
            <p:cNvPr id="16873" name="WordArt 489">
              <a:extLst>
                <a:ext uri="{FF2B5EF4-FFF2-40B4-BE49-F238E27FC236}">
                  <a16:creationId xmlns:a16="http://schemas.microsoft.com/office/drawing/2014/main" id="{B7765FDF-7560-45CC-8431-F2E1CAE1DE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</p:grpSp>
      <p:grpSp>
        <p:nvGrpSpPr>
          <p:cNvPr id="16874" name="Group 490">
            <a:extLst>
              <a:ext uri="{FF2B5EF4-FFF2-40B4-BE49-F238E27FC236}">
                <a16:creationId xmlns:a16="http://schemas.microsoft.com/office/drawing/2014/main" id="{E349A914-46CD-4080-AAE1-28B3109E1343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685800"/>
            <a:ext cx="530225" cy="133350"/>
            <a:chOff x="1379" y="3636"/>
            <a:chExt cx="334" cy="84"/>
          </a:xfrm>
        </p:grpSpPr>
        <p:sp>
          <p:nvSpPr>
            <p:cNvPr id="16875" name="WordArt 491">
              <a:extLst>
                <a:ext uri="{FF2B5EF4-FFF2-40B4-BE49-F238E27FC236}">
                  <a16:creationId xmlns:a16="http://schemas.microsoft.com/office/drawing/2014/main" id="{E477B727-E435-4E3C-8D3A-7F2BFE35A9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  <p:sp>
          <p:nvSpPr>
            <p:cNvPr id="16876" name="WordArt 492">
              <a:extLst>
                <a:ext uri="{FF2B5EF4-FFF2-40B4-BE49-F238E27FC236}">
                  <a16:creationId xmlns:a16="http://schemas.microsoft.com/office/drawing/2014/main" id="{3EBCF4F0-5BFA-4563-B8F5-2CC6EE1974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</p:grpSp>
      <p:grpSp>
        <p:nvGrpSpPr>
          <p:cNvPr id="16877" name="Group 493">
            <a:extLst>
              <a:ext uri="{FF2B5EF4-FFF2-40B4-BE49-F238E27FC236}">
                <a16:creationId xmlns:a16="http://schemas.microsoft.com/office/drawing/2014/main" id="{13D9EBAB-0543-4401-8D19-F8D51F234AFC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3970338"/>
            <a:ext cx="396875" cy="133350"/>
            <a:chOff x="585" y="3636"/>
            <a:chExt cx="250" cy="84"/>
          </a:xfrm>
        </p:grpSpPr>
        <p:sp>
          <p:nvSpPr>
            <p:cNvPr id="16878" name="WordArt 494">
              <a:extLst>
                <a:ext uri="{FF2B5EF4-FFF2-40B4-BE49-F238E27FC236}">
                  <a16:creationId xmlns:a16="http://schemas.microsoft.com/office/drawing/2014/main" id="{C75AC5B7-C713-488D-B66E-8F6EB55E23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  <p:sp>
          <p:nvSpPr>
            <p:cNvPr id="16879" name="WordArt 495">
              <a:extLst>
                <a:ext uri="{FF2B5EF4-FFF2-40B4-BE49-F238E27FC236}">
                  <a16:creationId xmlns:a16="http://schemas.microsoft.com/office/drawing/2014/main" id="{3A8A9132-47A3-4B80-BB5B-72EF510AE9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</p:grpSp>
      <p:grpSp>
        <p:nvGrpSpPr>
          <p:cNvPr id="16880" name="Group 496">
            <a:extLst>
              <a:ext uri="{FF2B5EF4-FFF2-40B4-BE49-F238E27FC236}">
                <a16:creationId xmlns:a16="http://schemas.microsoft.com/office/drawing/2014/main" id="{8C888759-1B1E-4339-878B-478A35777B86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2351088"/>
            <a:ext cx="396875" cy="133350"/>
            <a:chOff x="925" y="3636"/>
            <a:chExt cx="250" cy="84"/>
          </a:xfrm>
        </p:grpSpPr>
        <p:sp>
          <p:nvSpPr>
            <p:cNvPr id="16881" name="WordArt 497">
              <a:extLst>
                <a:ext uri="{FF2B5EF4-FFF2-40B4-BE49-F238E27FC236}">
                  <a16:creationId xmlns:a16="http://schemas.microsoft.com/office/drawing/2014/main" id="{59FDEC41-448F-440E-B40A-FB34C30839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  <p:sp>
          <p:nvSpPr>
            <p:cNvPr id="16882" name="WordArt 498">
              <a:extLst>
                <a:ext uri="{FF2B5EF4-FFF2-40B4-BE49-F238E27FC236}">
                  <a16:creationId xmlns:a16="http://schemas.microsoft.com/office/drawing/2014/main" id="{8E06725C-C1C4-42F5-A484-E7A08E4C99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</p:grpSp>
      <p:grpSp>
        <p:nvGrpSpPr>
          <p:cNvPr id="16883" name="Group 499">
            <a:extLst>
              <a:ext uri="{FF2B5EF4-FFF2-40B4-BE49-F238E27FC236}">
                <a16:creationId xmlns:a16="http://schemas.microsoft.com/office/drawing/2014/main" id="{BF8F9190-8A88-47E3-B82B-A4069F5B600E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000125"/>
            <a:ext cx="396875" cy="133350"/>
            <a:chOff x="245" y="1140"/>
            <a:chExt cx="250" cy="84"/>
          </a:xfrm>
        </p:grpSpPr>
        <p:sp>
          <p:nvSpPr>
            <p:cNvPr id="16884" name="WordArt 500">
              <a:extLst>
                <a:ext uri="{FF2B5EF4-FFF2-40B4-BE49-F238E27FC236}">
                  <a16:creationId xmlns:a16="http://schemas.microsoft.com/office/drawing/2014/main" id="{6BE8E13B-B79B-4060-B328-E4C935BF8C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  <p:sp>
          <p:nvSpPr>
            <p:cNvPr id="16885" name="WordArt 501">
              <a:extLst>
                <a:ext uri="{FF2B5EF4-FFF2-40B4-BE49-F238E27FC236}">
                  <a16:creationId xmlns:a16="http://schemas.microsoft.com/office/drawing/2014/main" id="{886E5B17-757E-453C-B5E5-555FE62D1A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</p:grpSp>
      <p:grpSp>
        <p:nvGrpSpPr>
          <p:cNvPr id="16886" name="Group 502">
            <a:extLst>
              <a:ext uri="{FF2B5EF4-FFF2-40B4-BE49-F238E27FC236}">
                <a16:creationId xmlns:a16="http://schemas.microsoft.com/office/drawing/2014/main" id="{E74770EA-CE6B-4A40-B919-CDCE65E4E50D}"/>
              </a:ext>
            </a:extLst>
          </p:cNvPr>
          <p:cNvGrpSpPr>
            <a:grpSpLocks/>
          </p:cNvGrpSpPr>
          <p:nvPr/>
        </p:nvGrpSpPr>
        <p:grpSpPr bwMode="auto">
          <a:xfrm>
            <a:off x="5664200" y="6265863"/>
            <a:ext cx="396875" cy="133350"/>
            <a:chOff x="245" y="1367"/>
            <a:chExt cx="250" cy="84"/>
          </a:xfrm>
        </p:grpSpPr>
        <p:sp>
          <p:nvSpPr>
            <p:cNvPr id="16887" name="WordArt 503">
              <a:extLst>
                <a:ext uri="{FF2B5EF4-FFF2-40B4-BE49-F238E27FC236}">
                  <a16:creationId xmlns:a16="http://schemas.microsoft.com/office/drawing/2014/main" id="{962C5CAA-8621-4C1B-A7B6-25D5D4E395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  <p:sp>
          <p:nvSpPr>
            <p:cNvPr id="16888" name="WordArt 504">
              <a:extLst>
                <a:ext uri="{FF2B5EF4-FFF2-40B4-BE49-F238E27FC236}">
                  <a16:creationId xmlns:a16="http://schemas.microsoft.com/office/drawing/2014/main" id="{44B0202D-694B-4661-AB09-E9CAD3B6C2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</p:grpSp>
      <p:grpSp>
        <p:nvGrpSpPr>
          <p:cNvPr id="16889" name="Group 505">
            <a:extLst>
              <a:ext uri="{FF2B5EF4-FFF2-40B4-BE49-F238E27FC236}">
                <a16:creationId xmlns:a16="http://schemas.microsoft.com/office/drawing/2014/main" id="{638E911F-4639-4B72-88DD-46D16766AC16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121525"/>
            <a:ext cx="396875" cy="133350"/>
            <a:chOff x="245" y="1594"/>
            <a:chExt cx="250" cy="84"/>
          </a:xfrm>
        </p:grpSpPr>
        <p:sp>
          <p:nvSpPr>
            <p:cNvPr id="16890" name="WordArt 506">
              <a:extLst>
                <a:ext uri="{FF2B5EF4-FFF2-40B4-BE49-F238E27FC236}">
                  <a16:creationId xmlns:a16="http://schemas.microsoft.com/office/drawing/2014/main" id="{26105E0C-AD00-4B1B-B19B-E06F3EEC63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  <p:sp>
          <p:nvSpPr>
            <p:cNvPr id="16891" name="WordArt 507">
              <a:extLst>
                <a:ext uri="{FF2B5EF4-FFF2-40B4-BE49-F238E27FC236}">
                  <a16:creationId xmlns:a16="http://schemas.microsoft.com/office/drawing/2014/main" id="{7B13268A-1C00-4883-9014-524D0FFC98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</p:grpSp>
      <p:grpSp>
        <p:nvGrpSpPr>
          <p:cNvPr id="16892" name="Group 508">
            <a:extLst>
              <a:ext uri="{FF2B5EF4-FFF2-40B4-BE49-F238E27FC236}">
                <a16:creationId xmlns:a16="http://schemas.microsoft.com/office/drawing/2014/main" id="{D5AF5423-D152-4DA8-8E88-42894F63BC86}"/>
              </a:ext>
            </a:extLst>
          </p:cNvPr>
          <p:cNvGrpSpPr>
            <a:grpSpLocks/>
          </p:cNvGrpSpPr>
          <p:nvPr/>
        </p:nvGrpSpPr>
        <p:grpSpPr bwMode="auto">
          <a:xfrm>
            <a:off x="7643813" y="7435850"/>
            <a:ext cx="396875" cy="133350"/>
            <a:chOff x="245" y="1821"/>
            <a:chExt cx="250" cy="84"/>
          </a:xfrm>
        </p:grpSpPr>
        <p:sp>
          <p:nvSpPr>
            <p:cNvPr id="16893" name="WordArt 509">
              <a:extLst>
                <a:ext uri="{FF2B5EF4-FFF2-40B4-BE49-F238E27FC236}">
                  <a16:creationId xmlns:a16="http://schemas.microsoft.com/office/drawing/2014/main" id="{866CF589-643E-4F39-871D-850EF63B55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16894" name="WordArt 510">
              <a:extLst>
                <a:ext uri="{FF2B5EF4-FFF2-40B4-BE49-F238E27FC236}">
                  <a16:creationId xmlns:a16="http://schemas.microsoft.com/office/drawing/2014/main" id="{2AB482A7-EA1B-4D4E-AF60-1C74809BCB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16895" name="Group 511">
            <a:extLst>
              <a:ext uri="{FF2B5EF4-FFF2-40B4-BE49-F238E27FC236}">
                <a16:creationId xmlns:a16="http://schemas.microsoft.com/office/drawing/2014/main" id="{05E89A8B-633F-4C18-9E56-F4353AB23847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600575"/>
            <a:ext cx="396875" cy="133350"/>
            <a:chOff x="245" y="2047"/>
            <a:chExt cx="250" cy="84"/>
          </a:xfrm>
        </p:grpSpPr>
        <p:sp>
          <p:nvSpPr>
            <p:cNvPr id="16896" name="WordArt 512">
              <a:extLst>
                <a:ext uri="{FF2B5EF4-FFF2-40B4-BE49-F238E27FC236}">
                  <a16:creationId xmlns:a16="http://schemas.microsoft.com/office/drawing/2014/main" id="{12121B4E-6578-478A-B270-4036B414E8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  <p:sp>
          <p:nvSpPr>
            <p:cNvPr id="16897" name="WordArt 513">
              <a:extLst>
                <a:ext uri="{FF2B5EF4-FFF2-40B4-BE49-F238E27FC236}">
                  <a16:creationId xmlns:a16="http://schemas.microsoft.com/office/drawing/2014/main" id="{8F4EF7C6-86D0-4E92-925A-B060400321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</p:grpSp>
      <p:grpSp>
        <p:nvGrpSpPr>
          <p:cNvPr id="16898" name="Group 514">
            <a:extLst>
              <a:ext uri="{FF2B5EF4-FFF2-40B4-BE49-F238E27FC236}">
                <a16:creationId xmlns:a16="http://schemas.microsoft.com/office/drawing/2014/main" id="{EAD756C5-0DC2-4489-B10D-088A068A647E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9731375"/>
            <a:ext cx="396875" cy="133350"/>
            <a:chOff x="3790" y="6385"/>
            <a:chExt cx="250" cy="84"/>
          </a:xfrm>
        </p:grpSpPr>
        <p:sp>
          <p:nvSpPr>
            <p:cNvPr id="16899" name="WordArt 515">
              <a:extLst>
                <a:ext uri="{FF2B5EF4-FFF2-40B4-BE49-F238E27FC236}">
                  <a16:creationId xmlns:a16="http://schemas.microsoft.com/office/drawing/2014/main" id="{6E7A7531-15A6-4DD1-B5BC-08FDCD6739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0" y="63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  <p:sp>
          <p:nvSpPr>
            <p:cNvPr id="16900" name="WordArt 516">
              <a:extLst>
                <a:ext uri="{FF2B5EF4-FFF2-40B4-BE49-F238E27FC236}">
                  <a16:creationId xmlns:a16="http://schemas.microsoft.com/office/drawing/2014/main" id="{BC563123-4CB1-463E-8660-EA013BC98D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1" y="63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</p:grpSp>
      <p:grpSp>
        <p:nvGrpSpPr>
          <p:cNvPr id="16901" name="Group 517">
            <a:extLst>
              <a:ext uri="{FF2B5EF4-FFF2-40B4-BE49-F238E27FC236}">
                <a16:creationId xmlns:a16="http://schemas.microsoft.com/office/drawing/2014/main" id="{8C5E0982-81EF-45B0-AA5F-D20D1C798C0D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7210425"/>
            <a:ext cx="396875" cy="133350"/>
            <a:chOff x="245" y="2501"/>
            <a:chExt cx="250" cy="84"/>
          </a:xfrm>
        </p:grpSpPr>
        <p:sp>
          <p:nvSpPr>
            <p:cNvPr id="16902" name="WordArt 518">
              <a:extLst>
                <a:ext uri="{FF2B5EF4-FFF2-40B4-BE49-F238E27FC236}">
                  <a16:creationId xmlns:a16="http://schemas.microsoft.com/office/drawing/2014/main" id="{8A782A63-A554-4AAA-9EA2-973FDCCC78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  <p:sp>
          <p:nvSpPr>
            <p:cNvPr id="16903" name="WordArt 519">
              <a:extLst>
                <a:ext uri="{FF2B5EF4-FFF2-40B4-BE49-F238E27FC236}">
                  <a16:creationId xmlns:a16="http://schemas.microsoft.com/office/drawing/2014/main" id="{17B1DAD5-206B-4C26-9658-45D2D7585F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</p:grpSp>
      <p:grpSp>
        <p:nvGrpSpPr>
          <p:cNvPr id="16904" name="Group 520">
            <a:extLst>
              <a:ext uri="{FF2B5EF4-FFF2-40B4-BE49-F238E27FC236}">
                <a16:creationId xmlns:a16="http://schemas.microsoft.com/office/drawing/2014/main" id="{7273E480-9FAE-4389-A7E5-4D61DD8AA3B6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615238"/>
            <a:ext cx="396875" cy="133350"/>
            <a:chOff x="245" y="2728"/>
            <a:chExt cx="250" cy="84"/>
          </a:xfrm>
        </p:grpSpPr>
        <p:sp>
          <p:nvSpPr>
            <p:cNvPr id="16905" name="WordArt 521">
              <a:extLst>
                <a:ext uri="{FF2B5EF4-FFF2-40B4-BE49-F238E27FC236}">
                  <a16:creationId xmlns:a16="http://schemas.microsoft.com/office/drawing/2014/main" id="{2B3BB162-DB95-4D66-B45B-BB89C1BC6C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  <p:sp>
          <p:nvSpPr>
            <p:cNvPr id="16906" name="WordArt 522">
              <a:extLst>
                <a:ext uri="{FF2B5EF4-FFF2-40B4-BE49-F238E27FC236}">
                  <a16:creationId xmlns:a16="http://schemas.microsoft.com/office/drawing/2014/main" id="{E19691AF-4A28-40C2-91CE-68C4DB4CF5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</p:grpSp>
      <p:grpSp>
        <p:nvGrpSpPr>
          <p:cNvPr id="16907" name="Group 523">
            <a:extLst>
              <a:ext uri="{FF2B5EF4-FFF2-40B4-BE49-F238E27FC236}">
                <a16:creationId xmlns:a16="http://schemas.microsoft.com/office/drawing/2014/main" id="{635954C6-F7EA-4C9C-8808-8600EF084570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8605838"/>
            <a:ext cx="396875" cy="133350"/>
            <a:chOff x="245" y="2955"/>
            <a:chExt cx="250" cy="84"/>
          </a:xfrm>
        </p:grpSpPr>
        <p:sp>
          <p:nvSpPr>
            <p:cNvPr id="16908" name="WordArt 524">
              <a:extLst>
                <a:ext uri="{FF2B5EF4-FFF2-40B4-BE49-F238E27FC236}">
                  <a16:creationId xmlns:a16="http://schemas.microsoft.com/office/drawing/2014/main" id="{B2B7082E-6DA8-4DD0-AF07-664A1F5304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  <p:sp>
          <p:nvSpPr>
            <p:cNvPr id="16909" name="WordArt 525">
              <a:extLst>
                <a:ext uri="{FF2B5EF4-FFF2-40B4-BE49-F238E27FC236}">
                  <a16:creationId xmlns:a16="http://schemas.microsoft.com/office/drawing/2014/main" id="{2F2714F6-A796-4A6C-BF54-F88CBFF7C3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</p:grpSp>
      <p:grpSp>
        <p:nvGrpSpPr>
          <p:cNvPr id="16910" name="Group 526">
            <a:extLst>
              <a:ext uri="{FF2B5EF4-FFF2-40B4-BE49-F238E27FC236}">
                <a16:creationId xmlns:a16="http://schemas.microsoft.com/office/drawing/2014/main" id="{26643BD4-76C0-4845-8513-FA68237E829E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236075"/>
            <a:ext cx="396875" cy="133350"/>
            <a:chOff x="245" y="3182"/>
            <a:chExt cx="250" cy="84"/>
          </a:xfrm>
        </p:grpSpPr>
        <p:sp>
          <p:nvSpPr>
            <p:cNvPr id="16911" name="WordArt 527">
              <a:extLst>
                <a:ext uri="{FF2B5EF4-FFF2-40B4-BE49-F238E27FC236}">
                  <a16:creationId xmlns:a16="http://schemas.microsoft.com/office/drawing/2014/main" id="{340B7F3E-B503-4097-92E1-B2C13B22F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  <p:sp>
          <p:nvSpPr>
            <p:cNvPr id="16912" name="WordArt 528">
              <a:extLst>
                <a:ext uri="{FF2B5EF4-FFF2-40B4-BE49-F238E27FC236}">
                  <a16:creationId xmlns:a16="http://schemas.microsoft.com/office/drawing/2014/main" id="{978715E9-B8DE-4921-A6A6-8B6B8D63D2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</p:grpSp>
      <p:grpSp>
        <p:nvGrpSpPr>
          <p:cNvPr id="16913" name="Group 529">
            <a:extLst>
              <a:ext uri="{FF2B5EF4-FFF2-40B4-BE49-F238E27FC236}">
                <a16:creationId xmlns:a16="http://schemas.microsoft.com/office/drawing/2014/main" id="{373F1188-8265-4FDA-A9F8-769100EFCDC3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7121525"/>
            <a:ext cx="396875" cy="133350"/>
            <a:chOff x="245" y="3409"/>
            <a:chExt cx="250" cy="84"/>
          </a:xfrm>
        </p:grpSpPr>
        <p:sp>
          <p:nvSpPr>
            <p:cNvPr id="16914" name="WordArt 530">
              <a:extLst>
                <a:ext uri="{FF2B5EF4-FFF2-40B4-BE49-F238E27FC236}">
                  <a16:creationId xmlns:a16="http://schemas.microsoft.com/office/drawing/2014/main" id="{D9C57CC5-AE38-405C-BB0F-9CC824BE5F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  <p:sp>
          <p:nvSpPr>
            <p:cNvPr id="16915" name="WordArt 531">
              <a:extLst>
                <a:ext uri="{FF2B5EF4-FFF2-40B4-BE49-F238E27FC236}">
                  <a16:creationId xmlns:a16="http://schemas.microsoft.com/office/drawing/2014/main" id="{2D5B2D00-FC0D-4E9E-B1A3-67DC54D6BA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</p:grpSp>
      <p:grpSp>
        <p:nvGrpSpPr>
          <p:cNvPr id="16916" name="Group 532">
            <a:extLst>
              <a:ext uri="{FF2B5EF4-FFF2-40B4-BE49-F238E27FC236}">
                <a16:creationId xmlns:a16="http://schemas.microsoft.com/office/drawing/2014/main" id="{ABFC44F3-9FB2-4442-ACC9-6066C5ED4AAA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796213"/>
            <a:ext cx="396875" cy="133350"/>
            <a:chOff x="245" y="3636"/>
            <a:chExt cx="250" cy="84"/>
          </a:xfrm>
        </p:grpSpPr>
        <p:sp>
          <p:nvSpPr>
            <p:cNvPr id="16917" name="WordArt 533">
              <a:extLst>
                <a:ext uri="{FF2B5EF4-FFF2-40B4-BE49-F238E27FC236}">
                  <a16:creationId xmlns:a16="http://schemas.microsoft.com/office/drawing/2014/main" id="{B248FC7B-F236-457E-8C79-5A4836ADCC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  <p:sp>
          <p:nvSpPr>
            <p:cNvPr id="16918" name="WordArt 534">
              <a:extLst>
                <a:ext uri="{FF2B5EF4-FFF2-40B4-BE49-F238E27FC236}">
                  <a16:creationId xmlns:a16="http://schemas.microsoft.com/office/drawing/2014/main" id="{F3B45DEA-EDB8-45EC-B68F-9BC360F3D8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</p:grpSp>
      <p:grpSp>
        <p:nvGrpSpPr>
          <p:cNvPr id="16919" name="Group 535">
            <a:extLst>
              <a:ext uri="{FF2B5EF4-FFF2-40B4-BE49-F238E27FC236}">
                <a16:creationId xmlns:a16="http://schemas.microsoft.com/office/drawing/2014/main" id="{28EAFB73-1823-45C5-81D3-F97660A9D8E3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1450975"/>
            <a:ext cx="396875" cy="133350"/>
            <a:chOff x="585" y="3891"/>
            <a:chExt cx="250" cy="84"/>
          </a:xfrm>
        </p:grpSpPr>
        <p:sp>
          <p:nvSpPr>
            <p:cNvPr id="16920" name="WordArt 536">
              <a:extLst>
                <a:ext uri="{FF2B5EF4-FFF2-40B4-BE49-F238E27FC236}">
                  <a16:creationId xmlns:a16="http://schemas.microsoft.com/office/drawing/2014/main" id="{6FF208AF-994A-41B9-B3E9-7793FD6AD0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  <p:sp>
          <p:nvSpPr>
            <p:cNvPr id="16921" name="WordArt 537">
              <a:extLst>
                <a:ext uri="{FF2B5EF4-FFF2-40B4-BE49-F238E27FC236}">
                  <a16:creationId xmlns:a16="http://schemas.microsoft.com/office/drawing/2014/main" id="{F0A50C5D-5F9B-4306-B80D-629B6A21D2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</p:grpSp>
      <p:grpSp>
        <p:nvGrpSpPr>
          <p:cNvPr id="16922" name="Group 538">
            <a:extLst>
              <a:ext uri="{FF2B5EF4-FFF2-40B4-BE49-F238E27FC236}">
                <a16:creationId xmlns:a16="http://schemas.microsoft.com/office/drawing/2014/main" id="{9891A7AA-0816-4E62-A6B8-9EF0F7222EDD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5905500"/>
            <a:ext cx="396875" cy="133350"/>
            <a:chOff x="925" y="3891"/>
            <a:chExt cx="250" cy="84"/>
          </a:xfrm>
        </p:grpSpPr>
        <p:sp>
          <p:nvSpPr>
            <p:cNvPr id="16923" name="WordArt 539">
              <a:extLst>
                <a:ext uri="{FF2B5EF4-FFF2-40B4-BE49-F238E27FC236}">
                  <a16:creationId xmlns:a16="http://schemas.microsoft.com/office/drawing/2014/main" id="{21DF4EF2-D4D2-41CC-9ED5-0AF5C8124A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  <p:sp>
          <p:nvSpPr>
            <p:cNvPr id="16924" name="WordArt 540">
              <a:extLst>
                <a:ext uri="{FF2B5EF4-FFF2-40B4-BE49-F238E27FC236}">
                  <a16:creationId xmlns:a16="http://schemas.microsoft.com/office/drawing/2014/main" id="{B0724837-9FA3-499A-90C6-D0D0FC1D07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</p:grpSp>
      <p:grpSp>
        <p:nvGrpSpPr>
          <p:cNvPr id="16925" name="Group 541">
            <a:extLst>
              <a:ext uri="{FF2B5EF4-FFF2-40B4-BE49-F238E27FC236}">
                <a16:creationId xmlns:a16="http://schemas.microsoft.com/office/drawing/2014/main" id="{AB04FB04-3169-4973-B7BF-6E041291DFA3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4151313"/>
            <a:ext cx="396875" cy="133350"/>
            <a:chOff x="585" y="4118"/>
            <a:chExt cx="250" cy="84"/>
          </a:xfrm>
        </p:grpSpPr>
        <p:sp>
          <p:nvSpPr>
            <p:cNvPr id="16926" name="WordArt 542">
              <a:extLst>
                <a:ext uri="{FF2B5EF4-FFF2-40B4-BE49-F238E27FC236}">
                  <a16:creationId xmlns:a16="http://schemas.microsoft.com/office/drawing/2014/main" id="{4BC10FBC-52EA-4CFA-B56E-466B88D05C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6927" name="WordArt 543">
              <a:extLst>
                <a:ext uri="{FF2B5EF4-FFF2-40B4-BE49-F238E27FC236}">
                  <a16:creationId xmlns:a16="http://schemas.microsoft.com/office/drawing/2014/main" id="{36342B00-3551-4071-A819-9A01CBB483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6928" name="Group 544">
            <a:extLst>
              <a:ext uri="{FF2B5EF4-FFF2-40B4-BE49-F238E27FC236}">
                <a16:creationId xmlns:a16="http://schemas.microsoft.com/office/drawing/2014/main" id="{ABBFEEE5-5323-4197-B911-FF350797B57E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505950"/>
            <a:ext cx="396875" cy="133350"/>
            <a:chOff x="925" y="4118"/>
            <a:chExt cx="250" cy="84"/>
          </a:xfrm>
        </p:grpSpPr>
        <p:sp>
          <p:nvSpPr>
            <p:cNvPr id="16929" name="WordArt 545">
              <a:extLst>
                <a:ext uri="{FF2B5EF4-FFF2-40B4-BE49-F238E27FC236}">
                  <a16:creationId xmlns:a16="http://schemas.microsoft.com/office/drawing/2014/main" id="{66FCD5E6-50EB-4D07-9B4D-7AF78492C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  <p:sp>
          <p:nvSpPr>
            <p:cNvPr id="16930" name="WordArt 546">
              <a:extLst>
                <a:ext uri="{FF2B5EF4-FFF2-40B4-BE49-F238E27FC236}">
                  <a16:creationId xmlns:a16="http://schemas.microsoft.com/office/drawing/2014/main" id="{B14292C3-DE17-4169-8A0A-90C4422FD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</p:grpSp>
      <p:grpSp>
        <p:nvGrpSpPr>
          <p:cNvPr id="16931" name="Group 547">
            <a:extLst>
              <a:ext uri="{FF2B5EF4-FFF2-40B4-BE49-F238E27FC236}">
                <a16:creationId xmlns:a16="http://schemas.microsoft.com/office/drawing/2014/main" id="{0F4D15F5-FA6E-4AF7-8451-B528EB311368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9326563"/>
            <a:ext cx="396875" cy="133350"/>
            <a:chOff x="585" y="4345"/>
            <a:chExt cx="250" cy="84"/>
          </a:xfrm>
        </p:grpSpPr>
        <p:sp>
          <p:nvSpPr>
            <p:cNvPr id="16932" name="WordArt 548">
              <a:extLst>
                <a:ext uri="{FF2B5EF4-FFF2-40B4-BE49-F238E27FC236}">
                  <a16:creationId xmlns:a16="http://schemas.microsoft.com/office/drawing/2014/main" id="{6A8C1CF4-014A-429C-9950-E4583CCDAB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  <p:sp>
          <p:nvSpPr>
            <p:cNvPr id="16933" name="WordArt 549">
              <a:extLst>
                <a:ext uri="{FF2B5EF4-FFF2-40B4-BE49-F238E27FC236}">
                  <a16:creationId xmlns:a16="http://schemas.microsoft.com/office/drawing/2014/main" id="{FD79E078-D874-4DA9-9B94-43DA6BEDBB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</p:grpSp>
      <p:grpSp>
        <p:nvGrpSpPr>
          <p:cNvPr id="16934" name="Group 550">
            <a:extLst>
              <a:ext uri="{FF2B5EF4-FFF2-40B4-BE49-F238E27FC236}">
                <a16:creationId xmlns:a16="http://schemas.microsoft.com/office/drawing/2014/main" id="{D4FD4882-64D1-4F4D-92A7-F7C10CCF0064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11710988"/>
            <a:ext cx="396875" cy="133350"/>
            <a:chOff x="925" y="4345"/>
            <a:chExt cx="250" cy="84"/>
          </a:xfrm>
        </p:grpSpPr>
        <p:sp>
          <p:nvSpPr>
            <p:cNvPr id="16935" name="WordArt 551">
              <a:extLst>
                <a:ext uri="{FF2B5EF4-FFF2-40B4-BE49-F238E27FC236}">
                  <a16:creationId xmlns:a16="http://schemas.microsoft.com/office/drawing/2014/main" id="{A1CB2742-65DA-4977-ACD2-9FAFEE03A1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  <p:sp>
          <p:nvSpPr>
            <p:cNvPr id="16936" name="WordArt 552">
              <a:extLst>
                <a:ext uri="{FF2B5EF4-FFF2-40B4-BE49-F238E27FC236}">
                  <a16:creationId xmlns:a16="http://schemas.microsoft.com/office/drawing/2014/main" id="{73BB27F7-1307-4A58-83BE-4F2AD1B897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</p:grpSp>
      <p:grpSp>
        <p:nvGrpSpPr>
          <p:cNvPr id="16937" name="Group 553">
            <a:extLst>
              <a:ext uri="{FF2B5EF4-FFF2-40B4-BE49-F238E27FC236}">
                <a16:creationId xmlns:a16="http://schemas.microsoft.com/office/drawing/2014/main" id="{5588800C-9474-47F6-824C-A96868BBB023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001250"/>
            <a:ext cx="396875" cy="133350"/>
            <a:chOff x="585" y="4572"/>
            <a:chExt cx="250" cy="84"/>
          </a:xfrm>
        </p:grpSpPr>
        <p:sp>
          <p:nvSpPr>
            <p:cNvPr id="16938" name="WordArt 554">
              <a:extLst>
                <a:ext uri="{FF2B5EF4-FFF2-40B4-BE49-F238E27FC236}">
                  <a16:creationId xmlns:a16="http://schemas.microsoft.com/office/drawing/2014/main" id="{066EBA38-FCBD-485D-AEA3-86DC9B0229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16939" name="WordArt 555">
              <a:extLst>
                <a:ext uri="{FF2B5EF4-FFF2-40B4-BE49-F238E27FC236}">
                  <a16:creationId xmlns:a16="http://schemas.microsoft.com/office/drawing/2014/main" id="{B0DD818B-4AAB-4BA6-B620-634CA639E3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16940" name="Group 556">
            <a:extLst>
              <a:ext uri="{FF2B5EF4-FFF2-40B4-BE49-F238E27FC236}">
                <a16:creationId xmlns:a16="http://schemas.microsoft.com/office/drawing/2014/main" id="{8B14CC71-17A3-4C08-8885-68502D0EEAC8}"/>
              </a:ext>
            </a:extLst>
          </p:cNvPr>
          <p:cNvGrpSpPr>
            <a:grpSpLocks/>
          </p:cNvGrpSpPr>
          <p:nvPr/>
        </p:nvGrpSpPr>
        <p:grpSpPr bwMode="auto">
          <a:xfrm>
            <a:off x="2513013" y="10812463"/>
            <a:ext cx="396875" cy="133350"/>
            <a:chOff x="925" y="4572"/>
            <a:chExt cx="250" cy="84"/>
          </a:xfrm>
        </p:grpSpPr>
        <p:sp>
          <p:nvSpPr>
            <p:cNvPr id="16941" name="WordArt 557">
              <a:extLst>
                <a:ext uri="{FF2B5EF4-FFF2-40B4-BE49-F238E27FC236}">
                  <a16:creationId xmlns:a16="http://schemas.microsoft.com/office/drawing/2014/main" id="{DD6CD13C-AF30-496C-AE26-30D4D6B2C0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  <p:sp>
          <p:nvSpPr>
            <p:cNvPr id="16942" name="WordArt 558">
              <a:extLst>
                <a:ext uri="{FF2B5EF4-FFF2-40B4-BE49-F238E27FC236}">
                  <a16:creationId xmlns:a16="http://schemas.microsoft.com/office/drawing/2014/main" id="{7C04C1B2-6FB3-4B4A-A4F8-EF45B46060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</p:grpSp>
      <p:grpSp>
        <p:nvGrpSpPr>
          <p:cNvPr id="16943" name="Group 559">
            <a:extLst>
              <a:ext uri="{FF2B5EF4-FFF2-40B4-BE49-F238E27FC236}">
                <a16:creationId xmlns:a16="http://schemas.microsoft.com/office/drawing/2014/main" id="{6AA6FA24-76A7-4FC8-95F6-6DE5FEF8DB62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4330700"/>
            <a:ext cx="396875" cy="133350"/>
            <a:chOff x="245" y="3891"/>
            <a:chExt cx="250" cy="84"/>
          </a:xfrm>
        </p:grpSpPr>
        <p:sp>
          <p:nvSpPr>
            <p:cNvPr id="16944" name="WordArt 560">
              <a:extLst>
                <a:ext uri="{FF2B5EF4-FFF2-40B4-BE49-F238E27FC236}">
                  <a16:creationId xmlns:a16="http://schemas.microsoft.com/office/drawing/2014/main" id="{0563E20B-F9F1-4B1B-BE34-E1CADEB6EA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  <p:sp>
          <p:nvSpPr>
            <p:cNvPr id="16945" name="WordArt 561">
              <a:extLst>
                <a:ext uri="{FF2B5EF4-FFF2-40B4-BE49-F238E27FC236}">
                  <a16:creationId xmlns:a16="http://schemas.microsoft.com/office/drawing/2014/main" id="{B8D6C854-591E-42D1-BFD8-60C93775FB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</p:grpSp>
      <p:grpSp>
        <p:nvGrpSpPr>
          <p:cNvPr id="16946" name="Group 562">
            <a:extLst>
              <a:ext uri="{FF2B5EF4-FFF2-40B4-BE49-F238E27FC236}">
                <a16:creationId xmlns:a16="http://schemas.microsoft.com/office/drawing/2014/main" id="{1A287D2A-6A8E-4518-AD11-31CF2B67146E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4330700"/>
            <a:ext cx="396875" cy="133350"/>
            <a:chOff x="245" y="4118"/>
            <a:chExt cx="250" cy="84"/>
          </a:xfrm>
        </p:grpSpPr>
        <p:sp>
          <p:nvSpPr>
            <p:cNvPr id="16947" name="WordArt 563">
              <a:extLst>
                <a:ext uri="{FF2B5EF4-FFF2-40B4-BE49-F238E27FC236}">
                  <a16:creationId xmlns:a16="http://schemas.microsoft.com/office/drawing/2014/main" id="{8DB30BEE-7CD1-48DE-B902-08E19C43F7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  <p:sp>
          <p:nvSpPr>
            <p:cNvPr id="16948" name="WordArt 564">
              <a:extLst>
                <a:ext uri="{FF2B5EF4-FFF2-40B4-BE49-F238E27FC236}">
                  <a16:creationId xmlns:a16="http://schemas.microsoft.com/office/drawing/2014/main" id="{410387A3-556F-4D7E-AD83-5708AC94E4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</p:grpSp>
      <p:grpSp>
        <p:nvGrpSpPr>
          <p:cNvPr id="16949" name="Group 565">
            <a:extLst>
              <a:ext uri="{FF2B5EF4-FFF2-40B4-BE49-F238E27FC236}">
                <a16:creationId xmlns:a16="http://schemas.microsoft.com/office/drawing/2014/main" id="{5179006F-4151-476C-B8E5-644A9928098F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2530475"/>
            <a:ext cx="396875" cy="133350"/>
            <a:chOff x="245" y="4345"/>
            <a:chExt cx="250" cy="84"/>
          </a:xfrm>
        </p:grpSpPr>
        <p:sp>
          <p:nvSpPr>
            <p:cNvPr id="16950" name="WordArt 566">
              <a:extLst>
                <a:ext uri="{FF2B5EF4-FFF2-40B4-BE49-F238E27FC236}">
                  <a16:creationId xmlns:a16="http://schemas.microsoft.com/office/drawing/2014/main" id="{2E539FDE-89A2-4B68-93C9-6D2548E749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  <p:sp>
          <p:nvSpPr>
            <p:cNvPr id="16951" name="WordArt 567">
              <a:extLst>
                <a:ext uri="{FF2B5EF4-FFF2-40B4-BE49-F238E27FC236}">
                  <a16:creationId xmlns:a16="http://schemas.microsoft.com/office/drawing/2014/main" id="{BB7469A7-1073-4BC6-AD2D-E7928FC914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</p:grpSp>
      <p:grpSp>
        <p:nvGrpSpPr>
          <p:cNvPr id="16952" name="Group 568">
            <a:extLst>
              <a:ext uri="{FF2B5EF4-FFF2-40B4-BE49-F238E27FC236}">
                <a16:creationId xmlns:a16="http://schemas.microsoft.com/office/drawing/2014/main" id="{7283C0BB-4721-4681-82E3-1BCF144A8F6F}"/>
              </a:ext>
            </a:extLst>
          </p:cNvPr>
          <p:cNvGrpSpPr>
            <a:grpSpLocks/>
          </p:cNvGrpSpPr>
          <p:nvPr/>
        </p:nvGrpSpPr>
        <p:grpSpPr bwMode="auto">
          <a:xfrm>
            <a:off x="3324225" y="6311900"/>
            <a:ext cx="396875" cy="133350"/>
            <a:chOff x="245" y="4572"/>
            <a:chExt cx="250" cy="84"/>
          </a:xfrm>
        </p:grpSpPr>
        <p:sp>
          <p:nvSpPr>
            <p:cNvPr id="16953" name="WordArt 569">
              <a:extLst>
                <a:ext uri="{FF2B5EF4-FFF2-40B4-BE49-F238E27FC236}">
                  <a16:creationId xmlns:a16="http://schemas.microsoft.com/office/drawing/2014/main" id="{0EF49EE9-379E-43EC-A51E-8EA9C6D743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  <p:sp>
          <p:nvSpPr>
            <p:cNvPr id="16954" name="WordArt 570">
              <a:extLst>
                <a:ext uri="{FF2B5EF4-FFF2-40B4-BE49-F238E27FC236}">
                  <a16:creationId xmlns:a16="http://schemas.microsoft.com/office/drawing/2014/main" id="{E282324E-99CA-4B1E-8AAD-149B6B385D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</p:grpSp>
      <p:grpSp>
        <p:nvGrpSpPr>
          <p:cNvPr id="16955" name="Group 571">
            <a:extLst>
              <a:ext uri="{FF2B5EF4-FFF2-40B4-BE49-F238E27FC236}">
                <a16:creationId xmlns:a16="http://schemas.microsoft.com/office/drawing/2014/main" id="{D0656EA3-6E87-406C-A488-7F5361CA0B74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11576050"/>
            <a:ext cx="396875" cy="133350"/>
            <a:chOff x="1357" y="3891"/>
            <a:chExt cx="250" cy="84"/>
          </a:xfrm>
        </p:grpSpPr>
        <p:sp>
          <p:nvSpPr>
            <p:cNvPr id="16956" name="WordArt 572">
              <a:extLst>
                <a:ext uri="{FF2B5EF4-FFF2-40B4-BE49-F238E27FC236}">
                  <a16:creationId xmlns:a16="http://schemas.microsoft.com/office/drawing/2014/main" id="{B0A31775-971A-4FBE-B9ED-16888E7933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  <p:sp>
          <p:nvSpPr>
            <p:cNvPr id="16957" name="WordArt 573">
              <a:extLst>
                <a:ext uri="{FF2B5EF4-FFF2-40B4-BE49-F238E27FC236}">
                  <a16:creationId xmlns:a16="http://schemas.microsoft.com/office/drawing/2014/main" id="{5EF8E69C-2F17-499C-B6C0-EE50FA0872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</p:grpSp>
      <p:grpSp>
        <p:nvGrpSpPr>
          <p:cNvPr id="16958" name="Group 574">
            <a:extLst>
              <a:ext uri="{FF2B5EF4-FFF2-40B4-BE49-F238E27FC236}">
                <a16:creationId xmlns:a16="http://schemas.microsoft.com/office/drawing/2014/main" id="{9A580B1C-EC39-4AB4-96B4-82503935A27C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539875"/>
            <a:ext cx="396875" cy="133350"/>
            <a:chOff x="1357" y="4118"/>
            <a:chExt cx="250" cy="84"/>
          </a:xfrm>
        </p:grpSpPr>
        <p:sp>
          <p:nvSpPr>
            <p:cNvPr id="16959" name="WordArt 575">
              <a:extLst>
                <a:ext uri="{FF2B5EF4-FFF2-40B4-BE49-F238E27FC236}">
                  <a16:creationId xmlns:a16="http://schemas.microsoft.com/office/drawing/2014/main" id="{83DFD6A5-6DE0-4C3B-8946-8A7047A338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  <p:sp>
          <p:nvSpPr>
            <p:cNvPr id="16960" name="WordArt 576">
              <a:extLst>
                <a:ext uri="{FF2B5EF4-FFF2-40B4-BE49-F238E27FC236}">
                  <a16:creationId xmlns:a16="http://schemas.microsoft.com/office/drawing/2014/main" id="{0045AD88-2706-4393-8272-2CB08DAA40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</p:grpSp>
      <p:grpSp>
        <p:nvGrpSpPr>
          <p:cNvPr id="16961" name="Group 577">
            <a:extLst>
              <a:ext uri="{FF2B5EF4-FFF2-40B4-BE49-F238E27FC236}">
                <a16:creationId xmlns:a16="http://schemas.microsoft.com/office/drawing/2014/main" id="{0D7DD596-513B-4A2C-9F9C-BFB1F125E9C9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755900"/>
            <a:ext cx="396875" cy="133350"/>
            <a:chOff x="1357" y="4315"/>
            <a:chExt cx="250" cy="84"/>
          </a:xfrm>
        </p:grpSpPr>
        <p:sp>
          <p:nvSpPr>
            <p:cNvPr id="16962" name="WordArt 578">
              <a:extLst>
                <a:ext uri="{FF2B5EF4-FFF2-40B4-BE49-F238E27FC236}">
                  <a16:creationId xmlns:a16="http://schemas.microsoft.com/office/drawing/2014/main" id="{7FD0FEF9-3E75-44BD-A0BA-48011EE862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  <p:sp>
          <p:nvSpPr>
            <p:cNvPr id="16963" name="WordArt 579">
              <a:extLst>
                <a:ext uri="{FF2B5EF4-FFF2-40B4-BE49-F238E27FC236}">
                  <a16:creationId xmlns:a16="http://schemas.microsoft.com/office/drawing/2014/main" id="{227AD3E4-48C9-467E-A991-AE3825D45E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</p:grpSp>
      <p:grpSp>
        <p:nvGrpSpPr>
          <p:cNvPr id="16964" name="Group 580">
            <a:extLst>
              <a:ext uri="{FF2B5EF4-FFF2-40B4-BE49-F238E27FC236}">
                <a16:creationId xmlns:a16="http://schemas.microsoft.com/office/drawing/2014/main" id="{DBD9C5CA-8131-4945-9AED-569863DFA6D4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855788"/>
            <a:ext cx="396875" cy="133350"/>
            <a:chOff x="1357" y="4542"/>
            <a:chExt cx="250" cy="84"/>
          </a:xfrm>
        </p:grpSpPr>
        <p:sp>
          <p:nvSpPr>
            <p:cNvPr id="16965" name="WordArt 581">
              <a:extLst>
                <a:ext uri="{FF2B5EF4-FFF2-40B4-BE49-F238E27FC236}">
                  <a16:creationId xmlns:a16="http://schemas.microsoft.com/office/drawing/2014/main" id="{2A897195-F540-4EEE-95C5-80531D708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5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  <p:sp>
          <p:nvSpPr>
            <p:cNvPr id="16966" name="WordArt 582">
              <a:extLst>
                <a:ext uri="{FF2B5EF4-FFF2-40B4-BE49-F238E27FC236}">
                  <a16:creationId xmlns:a16="http://schemas.microsoft.com/office/drawing/2014/main" id="{459BFB07-28DB-40E1-A5AD-7D4B43AC69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5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33" name="Group 225">
            <a:extLst>
              <a:ext uri="{FF2B5EF4-FFF2-40B4-BE49-F238E27FC236}">
                <a16:creationId xmlns:a16="http://schemas.microsoft.com/office/drawing/2014/main" id="{1C39A4C0-7AE5-4121-A376-4790CFD2CF56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100013"/>
            <a:ext cx="7740650" cy="12422187"/>
            <a:chOff x="529" y="63"/>
            <a:chExt cx="4876" cy="7825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0FC3EF8E-F9C7-4CF1-BEC1-C30E1AA6C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692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227 w 227"/>
                <a:gd name="T3" fmla="*/ 227 h 227"/>
                <a:gd name="T4" fmla="*/ 0 w 227"/>
                <a:gd name="T5" fmla="*/ 227 h 227"/>
                <a:gd name="T6" fmla="*/ 0 w 227"/>
                <a:gd name="T7" fmla="*/ 113 h 227"/>
                <a:gd name="T8" fmla="*/ 114 w 227"/>
                <a:gd name="T9" fmla="*/ 113 h 227"/>
                <a:gd name="T10" fmla="*/ 114 w 227"/>
                <a:gd name="T11" fmla="*/ 0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DC9E182C-CDC9-4BAD-9452-245AA42AD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372"/>
              <a:ext cx="1247" cy="1021"/>
            </a:xfrm>
            <a:custGeom>
              <a:avLst/>
              <a:gdLst>
                <a:gd name="T0" fmla="*/ 794 w 1247"/>
                <a:gd name="T1" fmla="*/ 114 h 1021"/>
                <a:gd name="T2" fmla="*/ 680 w 1247"/>
                <a:gd name="T3" fmla="*/ 114 h 1021"/>
                <a:gd name="T4" fmla="*/ 680 w 1247"/>
                <a:gd name="T5" fmla="*/ 0 h 1021"/>
                <a:gd name="T6" fmla="*/ 453 w 1247"/>
                <a:gd name="T7" fmla="*/ 0 h 1021"/>
                <a:gd name="T8" fmla="*/ 453 w 1247"/>
                <a:gd name="T9" fmla="*/ 114 h 1021"/>
                <a:gd name="T10" fmla="*/ 340 w 1247"/>
                <a:gd name="T11" fmla="*/ 114 h 1021"/>
                <a:gd name="T12" fmla="*/ 340 w 1247"/>
                <a:gd name="T13" fmla="*/ 227 h 1021"/>
                <a:gd name="T14" fmla="*/ 227 w 1247"/>
                <a:gd name="T15" fmla="*/ 227 h 1021"/>
                <a:gd name="T16" fmla="*/ 227 w 1247"/>
                <a:gd name="T17" fmla="*/ 340 h 1021"/>
                <a:gd name="T18" fmla="*/ 113 w 1247"/>
                <a:gd name="T19" fmla="*/ 340 h 1021"/>
                <a:gd name="T20" fmla="*/ 113 w 1247"/>
                <a:gd name="T21" fmla="*/ 454 h 1021"/>
                <a:gd name="T22" fmla="*/ 0 w 1247"/>
                <a:gd name="T23" fmla="*/ 454 h 1021"/>
                <a:gd name="T24" fmla="*/ 0 w 1247"/>
                <a:gd name="T25" fmla="*/ 567 h 1021"/>
                <a:gd name="T26" fmla="*/ 113 w 1247"/>
                <a:gd name="T27" fmla="*/ 567 h 1021"/>
                <a:gd name="T28" fmla="*/ 113 w 1247"/>
                <a:gd name="T29" fmla="*/ 681 h 1021"/>
                <a:gd name="T30" fmla="*/ 340 w 1247"/>
                <a:gd name="T31" fmla="*/ 681 h 1021"/>
                <a:gd name="T32" fmla="*/ 340 w 1247"/>
                <a:gd name="T33" fmla="*/ 907 h 1021"/>
                <a:gd name="T34" fmla="*/ 453 w 1247"/>
                <a:gd name="T35" fmla="*/ 907 h 1021"/>
                <a:gd name="T36" fmla="*/ 453 w 1247"/>
                <a:gd name="T37" fmla="*/ 1021 h 1021"/>
                <a:gd name="T38" fmla="*/ 680 w 1247"/>
                <a:gd name="T39" fmla="*/ 1021 h 1021"/>
                <a:gd name="T40" fmla="*/ 680 w 1247"/>
                <a:gd name="T41" fmla="*/ 907 h 1021"/>
                <a:gd name="T42" fmla="*/ 1020 w 1247"/>
                <a:gd name="T43" fmla="*/ 907 h 1021"/>
                <a:gd name="T44" fmla="*/ 1020 w 1247"/>
                <a:gd name="T45" fmla="*/ 1021 h 1021"/>
                <a:gd name="T46" fmla="*/ 1247 w 1247"/>
                <a:gd name="T47" fmla="*/ 1021 h 1021"/>
                <a:gd name="T48" fmla="*/ 1247 w 1247"/>
                <a:gd name="T49" fmla="*/ 907 h 1021"/>
                <a:gd name="T50" fmla="*/ 1134 w 1247"/>
                <a:gd name="T51" fmla="*/ 907 h 1021"/>
                <a:gd name="T52" fmla="*/ 1134 w 1247"/>
                <a:gd name="T53" fmla="*/ 454 h 1021"/>
                <a:gd name="T54" fmla="*/ 794 w 1247"/>
                <a:gd name="T55" fmla="*/ 454 h 1021"/>
                <a:gd name="T56" fmla="*/ 794 w 1247"/>
                <a:gd name="T57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1021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1020" y="907"/>
                  </a:lnTo>
                  <a:lnTo>
                    <a:pt x="1020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072F1BCC-6A6D-48EE-9926-06E5048C3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145"/>
              <a:ext cx="453" cy="681"/>
            </a:xfrm>
            <a:custGeom>
              <a:avLst/>
              <a:gdLst>
                <a:gd name="T0" fmla="*/ 453 w 453"/>
                <a:gd name="T1" fmla="*/ 114 h 681"/>
                <a:gd name="T2" fmla="*/ 453 w 453"/>
                <a:gd name="T3" fmla="*/ 341 h 681"/>
                <a:gd name="T4" fmla="*/ 340 w 453"/>
                <a:gd name="T5" fmla="*/ 341 h 681"/>
                <a:gd name="T6" fmla="*/ 340 w 453"/>
                <a:gd name="T7" fmla="*/ 681 h 681"/>
                <a:gd name="T8" fmla="*/ 0 w 453"/>
                <a:gd name="T9" fmla="*/ 681 h 681"/>
                <a:gd name="T10" fmla="*/ 0 w 453"/>
                <a:gd name="T11" fmla="*/ 341 h 681"/>
                <a:gd name="T12" fmla="*/ 113 w 453"/>
                <a:gd name="T13" fmla="*/ 341 h 681"/>
                <a:gd name="T14" fmla="*/ 113 w 453"/>
                <a:gd name="T15" fmla="*/ 0 h 681"/>
                <a:gd name="T16" fmla="*/ 340 w 453"/>
                <a:gd name="T17" fmla="*/ 0 h 681"/>
                <a:gd name="T18" fmla="*/ 340 w 453"/>
                <a:gd name="T19" fmla="*/ 114 h 681"/>
                <a:gd name="T20" fmla="*/ 453 w 453"/>
                <a:gd name="T2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453" y="114"/>
                  </a:moveTo>
                  <a:lnTo>
                    <a:pt x="453" y="341"/>
                  </a:lnTo>
                  <a:lnTo>
                    <a:pt x="340" y="341"/>
                  </a:lnTo>
                  <a:lnTo>
                    <a:pt x="340" y="681"/>
                  </a:lnTo>
                  <a:lnTo>
                    <a:pt x="0" y="681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AD07D5ED-DB91-4DAE-B24A-57EA4F3E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391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114 w 454"/>
                <a:gd name="T5" fmla="*/ 113 h 340"/>
                <a:gd name="T6" fmla="*/ 0 w 454"/>
                <a:gd name="T7" fmla="*/ 113 h 340"/>
                <a:gd name="T8" fmla="*/ 0 w 454"/>
                <a:gd name="T9" fmla="*/ 226 h 340"/>
                <a:gd name="T10" fmla="*/ 114 w 454"/>
                <a:gd name="T11" fmla="*/ 226 h 340"/>
                <a:gd name="T12" fmla="*/ 114 w 454"/>
                <a:gd name="T13" fmla="*/ 340 h 340"/>
                <a:gd name="T14" fmla="*/ 227 w 454"/>
                <a:gd name="T15" fmla="*/ 340 h 340"/>
                <a:gd name="T16" fmla="*/ 227 w 454"/>
                <a:gd name="T17" fmla="*/ 226 h 340"/>
                <a:gd name="T18" fmla="*/ 454 w 454"/>
                <a:gd name="T19" fmla="*/ 226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474ECAEA-C241-4658-9444-E100FB2DE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805"/>
              <a:ext cx="340" cy="681"/>
            </a:xfrm>
            <a:custGeom>
              <a:avLst/>
              <a:gdLst>
                <a:gd name="T0" fmla="*/ 114 w 340"/>
                <a:gd name="T1" fmla="*/ 0 h 681"/>
                <a:gd name="T2" fmla="*/ 340 w 340"/>
                <a:gd name="T3" fmla="*/ 0 h 681"/>
                <a:gd name="T4" fmla="*/ 340 w 340"/>
                <a:gd name="T5" fmla="*/ 227 h 681"/>
                <a:gd name="T6" fmla="*/ 227 w 340"/>
                <a:gd name="T7" fmla="*/ 227 h 681"/>
                <a:gd name="T8" fmla="*/ 227 w 340"/>
                <a:gd name="T9" fmla="*/ 454 h 681"/>
                <a:gd name="T10" fmla="*/ 340 w 340"/>
                <a:gd name="T11" fmla="*/ 454 h 681"/>
                <a:gd name="T12" fmla="*/ 340 w 340"/>
                <a:gd name="T13" fmla="*/ 567 h 681"/>
                <a:gd name="T14" fmla="*/ 227 w 340"/>
                <a:gd name="T15" fmla="*/ 567 h 681"/>
                <a:gd name="T16" fmla="*/ 227 w 340"/>
                <a:gd name="T17" fmla="*/ 681 h 681"/>
                <a:gd name="T18" fmla="*/ 0 w 340"/>
                <a:gd name="T19" fmla="*/ 681 h 681"/>
                <a:gd name="T20" fmla="*/ 0 w 340"/>
                <a:gd name="T21" fmla="*/ 454 h 681"/>
                <a:gd name="T22" fmla="*/ 114 w 340"/>
                <a:gd name="T23" fmla="*/ 454 h 681"/>
                <a:gd name="T24" fmla="*/ 114 w 340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681">
                  <a:moveTo>
                    <a:pt x="114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94511B98-BAF7-43B1-AE14-11C1C3D9C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805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340 w 340"/>
                <a:gd name="T3" fmla="*/ 0 h 454"/>
                <a:gd name="T4" fmla="*/ 340 w 340"/>
                <a:gd name="T5" fmla="*/ 340 h 454"/>
                <a:gd name="T6" fmla="*/ 227 w 340"/>
                <a:gd name="T7" fmla="*/ 340 h 454"/>
                <a:gd name="T8" fmla="*/ 227 w 340"/>
                <a:gd name="T9" fmla="*/ 454 h 454"/>
                <a:gd name="T10" fmla="*/ 0 w 340"/>
                <a:gd name="T11" fmla="*/ 454 h 454"/>
                <a:gd name="T12" fmla="*/ 0 w 340"/>
                <a:gd name="T13" fmla="*/ 227 h 454"/>
                <a:gd name="T14" fmla="*/ 113 w 340"/>
                <a:gd name="T15" fmla="*/ 227 h 454"/>
                <a:gd name="T16" fmla="*/ 113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6015B4A1-4863-4790-AF21-CEA1F257B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032"/>
              <a:ext cx="454" cy="680"/>
            </a:xfrm>
            <a:custGeom>
              <a:avLst/>
              <a:gdLst>
                <a:gd name="T0" fmla="*/ 454 w 454"/>
                <a:gd name="T1" fmla="*/ 0 h 680"/>
                <a:gd name="T2" fmla="*/ 340 w 454"/>
                <a:gd name="T3" fmla="*/ 0 h 680"/>
                <a:gd name="T4" fmla="*/ 340 w 454"/>
                <a:gd name="T5" fmla="*/ 113 h 680"/>
                <a:gd name="T6" fmla="*/ 227 w 454"/>
                <a:gd name="T7" fmla="*/ 113 h 680"/>
                <a:gd name="T8" fmla="*/ 227 w 454"/>
                <a:gd name="T9" fmla="*/ 227 h 680"/>
                <a:gd name="T10" fmla="*/ 113 w 454"/>
                <a:gd name="T11" fmla="*/ 227 h 680"/>
                <a:gd name="T12" fmla="*/ 113 w 454"/>
                <a:gd name="T13" fmla="*/ 340 h 680"/>
                <a:gd name="T14" fmla="*/ 0 w 454"/>
                <a:gd name="T15" fmla="*/ 340 h 680"/>
                <a:gd name="T16" fmla="*/ 0 w 454"/>
                <a:gd name="T17" fmla="*/ 680 h 680"/>
                <a:gd name="T18" fmla="*/ 113 w 454"/>
                <a:gd name="T19" fmla="*/ 680 h 680"/>
                <a:gd name="T20" fmla="*/ 113 w 454"/>
                <a:gd name="T21" fmla="*/ 567 h 680"/>
                <a:gd name="T22" fmla="*/ 227 w 454"/>
                <a:gd name="T23" fmla="*/ 567 h 680"/>
                <a:gd name="T24" fmla="*/ 227 w 454"/>
                <a:gd name="T25" fmla="*/ 454 h 680"/>
                <a:gd name="T26" fmla="*/ 340 w 454"/>
                <a:gd name="T27" fmla="*/ 454 h 680"/>
                <a:gd name="T28" fmla="*/ 340 w 454"/>
                <a:gd name="T29" fmla="*/ 340 h 680"/>
                <a:gd name="T30" fmla="*/ 454 w 454"/>
                <a:gd name="T31" fmla="*/ 340 h 680"/>
                <a:gd name="T32" fmla="*/ 454 w 454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680">
                  <a:moveTo>
                    <a:pt x="45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B77FADF1-D33D-4C31-ADBB-184443354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3125"/>
              <a:ext cx="341" cy="1020"/>
            </a:xfrm>
            <a:custGeom>
              <a:avLst/>
              <a:gdLst>
                <a:gd name="T0" fmla="*/ 341 w 341"/>
                <a:gd name="T1" fmla="*/ 0 h 1020"/>
                <a:gd name="T2" fmla="*/ 114 w 341"/>
                <a:gd name="T3" fmla="*/ 0 h 1020"/>
                <a:gd name="T4" fmla="*/ 114 w 341"/>
                <a:gd name="T5" fmla="*/ 453 h 1020"/>
                <a:gd name="T6" fmla="*/ 114 w 341"/>
                <a:gd name="T7" fmla="*/ 794 h 1020"/>
                <a:gd name="T8" fmla="*/ 0 w 341"/>
                <a:gd name="T9" fmla="*/ 794 h 1020"/>
                <a:gd name="T10" fmla="*/ 0 w 341"/>
                <a:gd name="T11" fmla="*/ 1020 h 1020"/>
                <a:gd name="T12" fmla="*/ 114 w 341"/>
                <a:gd name="T13" fmla="*/ 1020 h 1020"/>
                <a:gd name="T14" fmla="*/ 114 w 341"/>
                <a:gd name="T15" fmla="*/ 907 h 1020"/>
                <a:gd name="T16" fmla="*/ 227 w 341"/>
                <a:gd name="T17" fmla="*/ 907 h 1020"/>
                <a:gd name="T18" fmla="*/ 227 w 341"/>
                <a:gd name="T19" fmla="*/ 227 h 1020"/>
                <a:gd name="T20" fmla="*/ 341 w 341"/>
                <a:gd name="T21" fmla="*/ 227 h 1020"/>
                <a:gd name="T22" fmla="*/ 341 w 341"/>
                <a:gd name="T2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1020">
                  <a:moveTo>
                    <a:pt x="341" y="0"/>
                  </a:moveTo>
                  <a:lnTo>
                    <a:pt x="114" y="0"/>
                  </a:lnTo>
                  <a:lnTo>
                    <a:pt x="114" y="453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3DD586C4-3215-4F40-8C98-1EA09F56E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238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453 w 567"/>
                <a:gd name="T3" fmla="*/ 0 h 794"/>
                <a:gd name="T4" fmla="*/ 453 w 567"/>
                <a:gd name="T5" fmla="*/ 227 h 794"/>
                <a:gd name="T6" fmla="*/ 340 w 567"/>
                <a:gd name="T7" fmla="*/ 227 h 794"/>
                <a:gd name="T8" fmla="*/ 340 w 567"/>
                <a:gd name="T9" fmla="*/ 340 h 794"/>
                <a:gd name="T10" fmla="*/ 0 w 567"/>
                <a:gd name="T11" fmla="*/ 340 h 794"/>
                <a:gd name="T12" fmla="*/ 0 w 567"/>
                <a:gd name="T13" fmla="*/ 567 h 794"/>
                <a:gd name="T14" fmla="*/ 113 w 567"/>
                <a:gd name="T15" fmla="*/ 567 h 794"/>
                <a:gd name="T16" fmla="*/ 113 w 567"/>
                <a:gd name="T17" fmla="*/ 794 h 794"/>
                <a:gd name="T18" fmla="*/ 453 w 567"/>
                <a:gd name="T19" fmla="*/ 794 h 794"/>
                <a:gd name="T20" fmla="*/ 453 w 567"/>
                <a:gd name="T21" fmla="*/ 681 h 794"/>
                <a:gd name="T22" fmla="*/ 567 w 567"/>
                <a:gd name="T23" fmla="*/ 681 h 794"/>
                <a:gd name="T24" fmla="*/ 567 w 567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453" y="794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DD7870FE-C1AE-40CB-8810-4CD988B12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4372"/>
              <a:ext cx="680" cy="567"/>
            </a:xfrm>
            <a:custGeom>
              <a:avLst/>
              <a:gdLst>
                <a:gd name="T0" fmla="*/ 0 w 680"/>
                <a:gd name="T1" fmla="*/ 114 h 567"/>
                <a:gd name="T2" fmla="*/ 340 w 680"/>
                <a:gd name="T3" fmla="*/ 114 h 567"/>
                <a:gd name="T4" fmla="*/ 340 w 680"/>
                <a:gd name="T5" fmla="*/ 0 h 567"/>
                <a:gd name="T6" fmla="*/ 567 w 680"/>
                <a:gd name="T7" fmla="*/ 0 h 567"/>
                <a:gd name="T8" fmla="*/ 567 w 680"/>
                <a:gd name="T9" fmla="*/ 114 h 567"/>
                <a:gd name="T10" fmla="*/ 680 w 680"/>
                <a:gd name="T11" fmla="*/ 114 h 567"/>
                <a:gd name="T12" fmla="*/ 680 w 680"/>
                <a:gd name="T13" fmla="*/ 227 h 567"/>
                <a:gd name="T14" fmla="*/ 453 w 680"/>
                <a:gd name="T15" fmla="*/ 227 h 567"/>
                <a:gd name="T16" fmla="*/ 453 w 680"/>
                <a:gd name="T17" fmla="*/ 567 h 567"/>
                <a:gd name="T18" fmla="*/ 340 w 680"/>
                <a:gd name="T19" fmla="*/ 567 h 567"/>
                <a:gd name="T20" fmla="*/ 340 w 680"/>
                <a:gd name="T21" fmla="*/ 340 h 567"/>
                <a:gd name="T22" fmla="*/ 113 w 680"/>
                <a:gd name="T23" fmla="*/ 340 h 567"/>
                <a:gd name="T24" fmla="*/ 113 w 680"/>
                <a:gd name="T25" fmla="*/ 227 h 567"/>
                <a:gd name="T26" fmla="*/ 0 w 680"/>
                <a:gd name="T27" fmla="*/ 227 h 567"/>
                <a:gd name="T28" fmla="*/ 0 w 680"/>
                <a:gd name="T29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0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11D87493-AF65-43F6-98B2-C3E14EE68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599"/>
              <a:ext cx="907" cy="454"/>
            </a:xfrm>
            <a:custGeom>
              <a:avLst/>
              <a:gdLst>
                <a:gd name="T0" fmla="*/ 227 w 907"/>
                <a:gd name="T1" fmla="*/ 0 h 454"/>
                <a:gd name="T2" fmla="*/ 794 w 907"/>
                <a:gd name="T3" fmla="*/ 0 h 454"/>
                <a:gd name="T4" fmla="*/ 794 w 907"/>
                <a:gd name="T5" fmla="*/ 113 h 454"/>
                <a:gd name="T6" fmla="*/ 907 w 907"/>
                <a:gd name="T7" fmla="*/ 113 h 454"/>
                <a:gd name="T8" fmla="*/ 907 w 907"/>
                <a:gd name="T9" fmla="*/ 340 h 454"/>
                <a:gd name="T10" fmla="*/ 794 w 907"/>
                <a:gd name="T11" fmla="*/ 340 h 454"/>
                <a:gd name="T12" fmla="*/ 794 w 907"/>
                <a:gd name="T13" fmla="*/ 454 h 454"/>
                <a:gd name="T14" fmla="*/ 454 w 907"/>
                <a:gd name="T15" fmla="*/ 454 h 454"/>
                <a:gd name="T16" fmla="*/ 454 w 907"/>
                <a:gd name="T17" fmla="*/ 227 h 454"/>
                <a:gd name="T18" fmla="*/ 114 w 907"/>
                <a:gd name="T19" fmla="*/ 227 h 454"/>
                <a:gd name="T20" fmla="*/ 114 w 907"/>
                <a:gd name="T21" fmla="*/ 340 h 454"/>
                <a:gd name="T22" fmla="*/ 0 w 907"/>
                <a:gd name="T23" fmla="*/ 340 h 454"/>
                <a:gd name="T24" fmla="*/ 0 w 907"/>
                <a:gd name="T25" fmla="*/ 0 h 454"/>
                <a:gd name="T26" fmla="*/ 227 w 907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7" h="454">
                  <a:moveTo>
                    <a:pt x="22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74290404-F7F8-40C9-AE6A-587EA99C0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259"/>
              <a:ext cx="680" cy="340"/>
            </a:xfrm>
            <a:custGeom>
              <a:avLst/>
              <a:gdLst>
                <a:gd name="T0" fmla="*/ 0 w 680"/>
                <a:gd name="T1" fmla="*/ 0 h 340"/>
                <a:gd name="T2" fmla="*/ 113 w 680"/>
                <a:gd name="T3" fmla="*/ 0 h 340"/>
                <a:gd name="T4" fmla="*/ 113 w 680"/>
                <a:gd name="T5" fmla="*/ 113 h 340"/>
                <a:gd name="T6" fmla="*/ 567 w 680"/>
                <a:gd name="T7" fmla="*/ 113 h 340"/>
                <a:gd name="T8" fmla="*/ 567 w 680"/>
                <a:gd name="T9" fmla="*/ 227 h 340"/>
                <a:gd name="T10" fmla="*/ 680 w 680"/>
                <a:gd name="T11" fmla="*/ 227 h 340"/>
                <a:gd name="T12" fmla="*/ 680 w 680"/>
                <a:gd name="T13" fmla="*/ 340 h 340"/>
                <a:gd name="T14" fmla="*/ 113 w 680"/>
                <a:gd name="T15" fmla="*/ 340 h 340"/>
                <a:gd name="T16" fmla="*/ 113 w 680"/>
                <a:gd name="T17" fmla="*/ 227 h 340"/>
                <a:gd name="T18" fmla="*/ 0 w 680"/>
                <a:gd name="T19" fmla="*/ 227 h 340"/>
                <a:gd name="T20" fmla="*/ 0 w 68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340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FD049EA1-8772-4A1B-80DA-92B0E30B6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14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453 w 453"/>
                <a:gd name="T3" fmla="*/ 0 h 227"/>
                <a:gd name="T4" fmla="*/ 453 w 453"/>
                <a:gd name="T5" fmla="*/ 227 h 227"/>
                <a:gd name="T6" fmla="*/ 113 w 453"/>
                <a:gd name="T7" fmla="*/ 227 h 227"/>
                <a:gd name="T8" fmla="*/ 113 w 453"/>
                <a:gd name="T9" fmla="*/ 114 h 227"/>
                <a:gd name="T10" fmla="*/ 0 w 453"/>
                <a:gd name="T11" fmla="*/ 114 h 227"/>
                <a:gd name="T12" fmla="*/ 0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009D3684-CD50-4BFC-B0DD-F04E35D2C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4032"/>
              <a:ext cx="793" cy="454"/>
            </a:xfrm>
            <a:custGeom>
              <a:avLst/>
              <a:gdLst>
                <a:gd name="T0" fmla="*/ 793 w 793"/>
                <a:gd name="T1" fmla="*/ 0 h 454"/>
                <a:gd name="T2" fmla="*/ 226 w 793"/>
                <a:gd name="T3" fmla="*/ 0 h 454"/>
                <a:gd name="T4" fmla="*/ 226 w 793"/>
                <a:gd name="T5" fmla="*/ 113 h 454"/>
                <a:gd name="T6" fmla="*/ 113 w 793"/>
                <a:gd name="T7" fmla="*/ 113 h 454"/>
                <a:gd name="T8" fmla="*/ 113 w 793"/>
                <a:gd name="T9" fmla="*/ 227 h 454"/>
                <a:gd name="T10" fmla="*/ 0 w 793"/>
                <a:gd name="T11" fmla="*/ 227 h 454"/>
                <a:gd name="T12" fmla="*/ 0 w 793"/>
                <a:gd name="T13" fmla="*/ 454 h 454"/>
                <a:gd name="T14" fmla="*/ 340 w 793"/>
                <a:gd name="T15" fmla="*/ 454 h 454"/>
                <a:gd name="T16" fmla="*/ 340 w 793"/>
                <a:gd name="T17" fmla="*/ 340 h 454"/>
                <a:gd name="T18" fmla="*/ 567 w 793"/>
                <a:gd name="T19" fmla="*/ 340 h 454"/>
                <a:gd name="T20" fmla="*/ 567 w 793"/>
                <a:gd name="T21" fmla="*/ 113 h 454"/>
                <a:gd name="T22" fmla="*/ 793 w 793"/>
                <a:gd name="T23" fmla="*/ 113 h 454"/>
                <a:gd name="T24" fmla="*/ 793 w 79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3" h="454">
                  <a:moveTo>
                    <a:pt x="79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793" y="113"/>
                  </a:lnTo>
                  <a:lnTo>
                    <a:pt x="79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608588DA-C4B9-486F-BEF7-F2AB435B8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3805"/>
              <a:ext cx="1134" cy="454"/>
            </a:xfrm>
            <a:custGeom>
              <a:avLst/>
              <a:gdLst>
                <a:gd name="T0" fmla="*/ 114 w 1134"/>
                <a:gd name="T1" fmla="*/ 454 h 454"/>
                <a:gd name="T2" fmla="*/ 0 w 1134"/>
                <a:gd name="T3" fmla="*/ 454 h 454"/>
                <a:gd name="T4" fmla="*/ 0 w 1134"/>
                <a:gd name="T5" fmla="*/ 227 h 454"/>
                <a:gd name="T6" fmla="*/ 114 w 1134"/>
                <a:gd name="T7" fmla="*/ 227 h 454"/>
                <a:gd name="T8" fmla="*/ 114 w 1134"/>
                <a:gd name="T9" fmla="*/ 114 h 454"/>
                <a:gd name="T10" fmla="*/ 227 w 1134"/>
                <a:gd name="T11" fmla="*/ 114 h 454"/>
                <a:gd name="T12" fmla="*/ 227 w 1134"/>
                <a:gd name="T13" fmla="*/ 0 h 454"/>
                <a:gd name="T14" fmla="*/ 907 w 1134"/>
                <a:gd name="T15" fmla="*/ 0 h 454"/>
                <a:gd name="T16" fmla="*/ 907 w 1134"/>
                <a:gd name="T17" fmla="*/ 114 h 454"/>
                <a:gd name="T18" fmla="*/ 1134 w 1134"/>
                <a:gd name="T19" fmla="*/ 114 h 454"/>
                <a:gd name="T20" fmla="*/ 1134 w 1134"/>
                <a:gd name="T21" fmla="*/ 340 h 454"/>
                <a:gd name="T22" fmla="*/ 907 w 1134"/>
                <a:gd name="T23" fmla="*/ 340 h 454"/>
                <a:gd name="T24" fmla="*/ 907 w 1134"/>
                <a:gd name="T25" fmla="*/ 227 h 454"/>
                <a:gd name="T26" fmla="*/ 340 w 1134"/>
                <a:gd name="T27" fmla="*/ 227 h 454"/>
                <a:gd name="T28" fmla="*/ 340 w 1134"/>
                <a:gd name="T29" fmla="*/ 340 h 454"/>
                <a:gd name="T30" fmla="*/ 227 w 1134"/>
                <a:gd name="T31" fmla="*/ 340 h 454"/>
                <a:gd name="T32" fmla="*/ 227 w 1134"/>
                <a:gd name="T33" fmla="*/ 454 h 454"/>
                <a:gd name="T34" fmla="*/ 114 w 1134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454">
                  <a:moveTo>
                    <a:pt x="114" y="454"/>
                  </a:move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27A0B2F2-9DD9-48D6-B06F-729FE23C7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3238"/>
              <a:ext cx="1134" cy="794"/>
            </a:xfrm>
            <a:custGeom>
              <a:avLst/>
              <a:gdLst>
                <a:gd name="T0" fmla="*/ 114 w 1134"/>
                <a:gd name="T1" fmla="*/ 0 h 794"/>
                <a:gd name="T2" fmla="*/ 340 w 1134"/>
                <a:gd name="T3" fmla="*/ 0 h 794"/>
                <a:gd name="T4" fmla="*/ 340 w 1134"/>
                <a:gd name="T5" fmla="*/ 114 h 794"/>
                <a:gd name="T6" fmla="*/ 454 w 1134"/>
                <a:gd name="T7" fmla="*/ 114 h 794"/>
                <a:gd name="T8" fmla="*/ 454 w 1134"/>
                <a:gd name="T9" fmla="*/ 0 h 794"/>
                <a:gd name="T10" fmla="*/ 794 w 1134"/>
                <a:gd name="T11" fmla="*/ 0 h 794"/>
                <a:gd name="T12" fmla="*/ 794 w 1134"/>
                <a:gd name="T13" fmla="*/ 114 h 794"/>
                <a:gd name="T14" fmla="*/ 1021 w 1134"/>
                <a:gd name="T15" fmla="*/ 114 h 794"/>
                <a:gd name="T16" fmla="*/ 1021 w 1134"/>
                <a:gd name="T17" fmla="*/ 340 h 794"/>
                <a:gd name="T18" fmla="*/ 1134 w 1134"/>
                <a:gd name="T19" fmla="*/ 340 h 794"/>
                <a:gd name="T20" fmla="*/ 1134 w 1134"/>
                <a:gd name="T21" fmla="*/ 567 h 794"/>
                <a:gd name="T22" fmla="*/ 227 w 1134"/>
                <a:gd name="T23" fmla="*/ 567 h 794"/>
                <a:gd name="T24" fmla="*/ 227 w 1134"/>
                <a:gd name="T25" fmla="*/ 681 h 794"/>
                <a:gd name="T26" fmla="*/ 114 w 1134"/>
                <a:gd name="T27" fmla="*/ 681 h 794"/>
                <a:gd name="T28" fmla="*/ 114 w 1134"/>
                <a:gd name="T29" fmla="*/ 794 h 794"/>
                <a:gd name="T30" fmla="*/ 0 w 1134"/>
                <a:gd name="T31" fmla="*/ 794 h 794"/>
                <a:gd name="T32" fmla="*/ 0 w 1134"/>
                <a:gd name="T33" fmla="*/ 114 h 794"/>
                <a:gd name="T34" fmla="*/ 114 w 1134"/>
                <a:gd name="T35" fmla="*/ 114 h 794"/>
                <a:gd name="T36" fmla="*/ 114 w 1134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794">
                  <a:moveTo>
                    <a:pt x="11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70C5F5F1-4AC7-4D33-93BC-1279481D0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599"/>
              <a:ext cx="567" cy="227"/>
            </a:xfrm>
            <a:custGeom>
              <a:avLst/>
              <a:gdLst>
                <a:gd name="T0" fmla="*/ 567 w 567"/>
                <a:gd name="T1" fmla="*/ 0 h 227"/>
                <a:gd name="T2" fmla="*/ 0 w 567"/>
                <a:gd name="T3" fmla="*/ 0 h 227"/>
                <a:gd name="T4" fmla="*/ 0 w 567"/>
                <a:gd name="T5" fmla="*/ 113 h 227"/>
                <a:gd name="T6" fmla="*/ 113 w 567"/>
                <a:gd name="T7" fmla="*/ 113 h 227"/>
                <a:gd name="T8" fmla="*/ 113 w 567"/>
                <a:gd name="T9" fmla="*/ 227 h 227"/>
                <a:gd name="T10" fmla="*/ 226 w 567"/>
                <a:gd name="T11" fmla="*/ 227 h 227"/>
                <a:gd name="T12" fmla="*/ 226 w 567"/>
                <a:gd name="T13" fmla="*/ 113 h 227"/>
                <a:gd name="T14" fmla="*/ 567 w 567"/>
                <a:gd name="T15" fmla="*/ 113 h 227"/>
                <a:gd name="T16" fmla="*/ 567 w 56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227">
                  <a:moveTo>
                    <a:pt x="56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7542EB5F-1CF1-443F-8EA5-8444FBA50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032"/>
              <a:ext cx="794" cy="794"/>
            </a:xfrm>
            <a:custGeom>
              <a:avLst/>
              <a:gdLst>
                <a:gd name="T0" fmla="*/ 340 w 794"/>
                <a:gd name="T1" fmla="*/ 794 h 794"/>
                <a:gd name="T2" fmla="*/ 113 w 794"/>
                <a:gd name="T3" fmla="*/ 794 h 794"/>
                <a:gd name="T4" fmla="*/ 113 w 794"/>
                <a:gd name="T5" fmla="*/ 680 h 794"/>
                <a:gd name="T6" fmla="*/ 0 w 794"/>
                <a:gd name="T7" fmla="*/ 680 h 794"/>
                <a:gd name="T8" fmla="*/ 0 w 794"/>
                <a:gd name="T9" fmla="*/ 567 h 794"/>
                <a:gd name="T10" fmla="*/ 0 w 794"/>
                <a:gd name="T11" fmla="*/ 454 h 794"/>
                <a:gd name="T12" fmla="*/ 113 w 794"/>
                <a:gd name="T13" fmla="*/ 454 h 794"/>
                <a:gd name="T14" fmla="*/ 113 w 794"/>
                <a:gd name="T15" fmla="*/ 340 h 794"/>
                <a:gd name="T16" fmla="*/ 227 w 794"/>
                <a:gd name="T17" fmla="*/ 340 h 794"/>
                <a:gd name="T18" fmla="*/ 227 w 794"/>
                <a:gd name="T19" fmla="*/ 0 h 794"/>
                <a:gd name="T20" fmla="*/ 453 w 794"/>
                <a:gd name="T21" fmla="*/ 0 h 794"/>
                <a:gd name="T22" fmla="*/ 453 w 794"/>
                <a:gd name="T23" fmla="*/ 113 h 794"/>
                <a:gd name="T24" fmla="*/ 567 w 794"/>
                <a:gd name="T25" fmla="*/ 113 h 794"/>
                <a:gd name="T26" fmla="*/ 567 w 794"/>
                <a:gd name="T27" fmla="*/ 0 h 794"/>
                <a:gd name="T28" fmla="*/ 680 w 794"/>
                <a:gd name="T29" fmla="*/ 0 h 794"/>
                <a:gd name="T30" fmla="*/ 680 w 794"/>
                <a:gd name="T31" fmla="*/ 227 h 794"/>
                <a:gd name="T32" fmla="*/ 794 w 794"/>
                <a:gd name="T33" fmla="*/ 227 h 794"/>
                <a:gd name="T34" fmla="*/ 794 w 794"/>
                <a:gd name="T35" fmla="*/ 567 h 794"/>
                <a:gd name="T36" fmla="*/ 227 w 794"/>
                <a:gd name="T37" fmla="*/ 567 h 794"/>
                <a:gd name="T38" fmla="*/ 227 w 794"/>
                <a:gd name="T39" fmla="*/ 680 h 794"/>
                <a:gd name="T40" fmla="*/ 340 w 794"/>
                <a:gd name="T41" fmla="*/ 680 h 794"/>
                <a:gd name="T42" fmla="*/ 340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340" y="794"/>
                  </a:move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75987E2A-C61E-417E-9D59-FF54C6091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259"/>
              <a:ext cx="794" cy="794"/>
            </a:xfrm>
            <a:custGeom>
              <a:avLst/>
              <a:gdLst>
                <a:gd name="T0" fmla="*/ 114 w 794"/>
                <a:gd name="T1" fmla="*/ 794 h 794"/>
                <a:gd name="T2" fmla="*/ 227 w 794"/>
                <a:gd name="T3" fmla="*/ 794 h 794"/>
                <a:gd name="T4" fmla="*/ 227 w 794"/>
                <a:gd name="T5" fmla="*/ 680 h 794"/>
                <a:gd name="T6" fmla="*/ 340 w 794"/>
                <a:gd name="T7" fmla="*/ 680 h 794"/>
                <a:gd name="T8" fmla="*/ 340 w 794"/>
                <a:gd name="T9" fmla="*/ 567 h 794"/>
                <a:gd name="T10" fmla="*/ 227 w 794"/>
                <a:gd name="T11" fmla="*/ 567 h 794"/>
                <a:gd name="T12" fmla="*/ 227 w 794"/>
                <a:gd name="T13" fmla="*/ 453 h 794"/>
                <a:gd name="T14" fmla="*/ 794 w 794"/>
                <a:gd name="T15" fmla="*/ 453 h 794"/>
                <a:gd name="T16" fmla="*/ 794 w 794"/>
                <a:gd name="T17" fmla="*/ 227 h 794"/>
                <a:gd name="T18" fmla="*/ 681 w 794"/>
                <a:gd name="T19" fmla="*/ 227 h 794"/>
                <a:gd name="T20" fmla="*/ 567 w 794"/>
                <a:gd name="T21" fmla="*/ 227 h 794"/>
                <a:gd name="T22" fmla="*/ 567 w 794"/>
                <a:gd name="T23" fmla="*/ 0 h 794"/>
                <a:gd name="T24" fmla="*/ 340 w 794"/>
                <a:gd name="T25" fmla="*/ 0 h 794"/>
                <a:gd name="T26" fmla="*/ 340 w 794"/>
                <a:gd name="T27" fmla="*/ 113 h 794"/>
                <a:gd name="T28" fmla="*/ 227 w 794"/>
                <a:gd name="T29" fmla="*/ 113 h 794"/>
                <a:gd name="T30" fmla="*/ 227 w 794"/>
                <a:gd name="T31" fmla="*/ 227 h 794"/>
                <a:gd name="T32" fmla="*/ 114 w 794"/>
                <a:gd name="T33" fmla="*/ 227 h 794"/>
                <a:gd name="T34" fmla="*/ 114 w 794"/>
                <a:gd name="T35" fmla="*/ 453 h 794"/>
                <a:gd name="T36" fmla="*/ 0 w 794"/>
                <a:gd name="T37" fmla="*/ 453 h 794"/>
                <a:gd name="T38" fmla="*/ 0 w 794"/>
                <a:gd name="T39" fmla="*/ 567 h 794"/>
                <a:gd name="T40" fmla="*/ 114 w 794"/>
                <a:gd name="T41" fmla="*/ 567 h 794"/>
                <a:gd name="T42" fmla="*/ 114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114" y="794"/>
                  </a:move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794" y="453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E568CB11-5043-4870-8225-E26ED30FE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05"/>
              <a:ext cx="794" cy="1474"/>
            </a:xfrm>
            <a:custGeom>
              <a:avLst/>
              <a:gdLst>
                <a:gd name="T0" fmla="*/ 227 w 794"/>
                <a:gd name="T1" fmla="*/ 1248 h 1474"/>
                <a:gd name="T2" fmla="*/ 227 w 794"/>
                <a:gd name="T3" fmla="*/ 1361 h 1474"/>
                <a:gd name="T4" fmla="*/ 113 w 794"/>
                <a:gd name="T5" fmla="*/ 1361 h 1474"/>
                <a:gd name="T6" fmla="*/ 113 w 794"/>
                <a:gd name="T7" fmla="*/ 1474 h 1474"/>
                <a:gd name="T8" fmla="*/ 0 w 794"/>
                <a:gd name="T9" fmla="*/ 1474 h 1474"/>
                <a:gd name="T10" fmla="*/ 0 w 794"/>
                <a:gd name="T11" fmla="*/ 681 h 1474"/>
                <a:gd name="T12" fmla="*/ 113 w 794"/>
                <a:gd name="T13" fmla="*/ 681 h 1474"/>
                <a:gd name="T14" fmla="*/ 113 w 794"/>
                <a:gd name="T15" fmla="*/ 340 h 1474"/>
                <a:gd name="T16" fmla="*/ 340 w 794"/>
                <a:gd name="T17" fmla="*/ 340 h 1474"/>
                <a:gd name="T18" fmla="*/ 340 w 794"/>
                <a:gd name="T19" fmla="*/ 114 h 1474"/>
                <a:gd name="T20" fmla="*/ 453 w 794"/>
                <a:gd name="T21" fmla="*/ 114 h 1474"/>
                <a:gd name="T22" fmla="*/ 453 w 794"/>
                <a:gd name="T23" fmla="*/ 0 h 1474"/>
                <a:gd name="T24" fmla="*/ 794 w 794"/>
                <a:gd name="T25" fmla="*/ 0 h 1474"/>
                <a:gd name="T26" fmla="*/ 794 w 794"/>
                <a:gd name="T27" fmla="*/ 454 h 1474"/>
                <a:gd name="T28" fmla="*/ 453 w 794"/>
                <a:gd name="T29" fmla="*/ 454 h 1474"/>
                <a:gd name="T30" fmla="*/ 453 w 794"/>
                <a:gd name="T31" fmla="*/ 567 h 1474"/>
                <a:gd name="T32" fmla="*/ 340 w 794"/>
                <a:gd name="T33" fmla="*/ 567 h 1474"/>
                <a:gd name="T34" fmla="*/ 340 w 794"/>
                <a:gd name="T35" fmla="*/ 681 h 1474"/>
                <a:gd name="T36" fmla="*/ 227 w 794"/>
                <a:gd name="T37" fmla="*/ 681 h 1474"/>
                <a:gd name="T38" fmla="*/ 227 w 794"/>
                <a:gd name="T39" fmla="*/ 907 h 1474"/>
                <a:gd name="T40" fmla="*/ 113 w 794"/>
                <a:gd name="T41" fmla="*/ 907 h 1474"/>
                <a:gd name="T42" fmla="*/ 113 w 794"/>
                <a:gd name="T43" fmla="*/ 1021 h 1474"/>
                <a:gd name="T44" fmla="*/ 227 w 794"/>
                <a:gd name="T45" fmla="*/ 1021 h 1474"/>
                <a:gd name="T46" fmla="*/ 227 w 794"/>
                <a:gd name="T47" fmla="*/ 124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4" h="1474">
                  <a:moveTo>
                    <a:pt x="227" y="1248"/>
                  </a:moveTo>
                  <a:lnTo>
                    <a:pt x="227" y="1361"/>
                  </a:lnTo>
                  <a:lnTo>
                    <a:pt x="113" y="1361"/>
                  </a:lnTo>
                  <a:lnTo>
                    <a:pt x="113" y="1474"/>
                  </a:lnTo>
                  <a:lnTo>
                    <a:pt x="0" y="147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579D131B-6370-4C3F-A412-3DFE9C4E0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712"/>
              <a:ext cx="680" cy="227"/>
            </a:xfrm>
            <a:custGeom>
              <a:avLst/>
              <a:gdLst>
                <a:gd name="T0" fmla="*/ 113 w 680"/>
                <a:gd name="T1" fmla="*/ 227 h 227"/>
                <a:gd name="T2" fmla="*/ 567 w 680"/>
                <a:gd name="T3" fmla="*/ 227 h 227"/>
                <a:gd name="T4" fmla="*/ 567 w 680"/>
                <a:gd name="T5" fmla="*/ 114 h 227"/>
                <a:gd name="T6" fmla="*/ 680 w 680"/>
                <a:gd name="T7" fmla="*/ 114 h 227"/>
                <a:gd name="T8" fmla="*/ 680 w 680"/>
                <a:gd name="T9" fmla="*/ 0 h 227"/>
                <a:gd name="T10" fmla="*/ 0 w 680"/>
                <a:gd name="T11" fmla="*/ 0 h 227"/>
                <a:gd name="T12" fmla="*/ 0 w 680"/>
                <a:gd name="T13" fmla="*/ 114 h 227"/>
                <a:gd name="T14" fmla="*/ 113 w 680"/>
                <a:gd name="T15" fmla="*/ 114 h 227"/>
                <a:gd name="T16" fmla="*/ 113 w 68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227">
                  <a:moveTo>
                    <a:pt x="113" y="227"/>
                  </a:move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6B98E666-A910-4267-9C61-39856F1B3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712"/>
              <a:ext cx="681" cy="681"/>
            </a:xfrm>
            <a:custGeom>
              <a:avLst/>
              <a:gdLst>
                <a:gd name="T0" fmla="*/ 0 w 681"/>
                <a:gd name="T1" fmla="*/ 114 h 681"/>
                <a:gd name="T2" fmla="*/ 0 w 681"/>
                <a:gd name="T3" fmla="*/ 227 h 681"/>
                <a:gd name="T4" fmla="*/ 114 w 681"/>
                <a:gd name="T5" fmla="*/ 227 h 681"/>
                <a:gd name="T6" fmla="*/ 114 w 681"/>
                <a:gd name="T7" fmla="*/ 681 h 681"/>
                <a:gd name="T8" fmla="*/ 227 w 681"/>
                <a:gd name="T9" fmla="*/ 681 h 681"/>
                <a:gd name="T10" fmla="*/ 227 w 681"/>
                <a:gd name="T11" fmla="*/ 341 h 681"/>
                <a:gd name="T12" fmla="*/ 567 w 681"/>
                <a:gd name="T13" fmla="*/ 341 h 681"/>
                <a:gd name="T14" fmla="*/ 567 w 681"/>
                <a:gd name="T15" fmla="*/ 227 h 681"/>
                <a:gd name="T16" fmla="*/ 681 w 681"/>
                <a:gd name="T17" fmla="*/ 227 h 681"/>
                <a:gd name="T18" fmla="*/ 681 w 681"/>
                <a:gd name="T19" fmla="*/ 0 h 681"/>
                <a:gd name="T20" fmla="*/ 340 w 681"/>
                <a:gd name="T21" fmla="*/ 0 h 681"/>
                <a:gd name="T22" fmla="*/ 340 w 681"/>
                <a:gd name="T23" fmla="*/ 114 h 681"/>
                <a:gd name="T24" fmla="*/ 0 w 681"/>
                <a:gd name="T25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681">
                  <a:moveTo>
                    <a:pt x="0" y="114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3ED5EDEE-4AB3-4416-A78F-BC83D7162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939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0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C1EB943D-BB6E-45A2-9E17-99AFCF78A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599"/>
              <a:ext cx="1361" cy="1701"/>
            </a:xfrm>
            <a:custGeom>
              <a:avLst/>
              <a:gdLst>
                <a:gd name="T0" fmla="*/ 1134 w 1361"/>
                <a:gd name="T1" fmla="*/ 113 h 1701"/>
                <a:gd name="T2" fmla="*/ 1134 w 1361"/>
                <a:gd name="T3" fmla="*/ 340 h 1701"/>
                <a:gd name="T4" fmla="*/ 1248 w 1361"/>
                <a:gd name="T5" fmla="*/ 340 h 1701"/>
                <a:gd name="T6" fmla="*/ 1248 w 1361"/>
                <a:gd name="T7" fmla="*/ 794 h 1701"/>
                <a:gd name="T8" fmla="*/ 1361 w 1361"/>
                <a:gd name="T9" fmla="*/ 794 h 1701"/>
                <a:gd name="T10" fmla="*/ 1361 w 1361"/>
                <a:gd name="T11" fmla="*/ 1021 h 1701"/>
                <a:gd name="T12" fmla="*/ 1248 w 1361"/>
                <a:gd name="T13" fmla="*/ 1021 h 1701"/>
                <a:gd name="T14" fmla="*/ 1248 w 1361"/>
                <a:gd name="T15" fmla="*/ 1361 h 1701"/>
                <a:gd name="T16" fmla="*/ 1361 w 1361"/>
                <a:gd name="T17" fmla="*/ 1361 h 1701"/>
                <a:gd name="T18" fmla="*/ 1361 w 1361"/>
                <a:gd name="T19" fmla="*/ 1588 h 1701"/>
                <a:gd name="T20" fmla="*/ 1248 w 1361"/>
                <a:gd name="T21" fmla="*/ 1588 h 1701"/>
                <a:gd name="T22" fmla="*/ 1248 w 1361"/>
                <a:gd name="T23" fmla="*/ 1701 h 1701"/>
                <a:gd name="T24" fmla="*/ 1021 w 1361"/>
                <a:gd name="T25" fmla="*/ 1701 h 1701"/>
                <a:gd name="T26" fmla="*/ 1021 w 1361"/>
                <a:gd name="T27" fmla="*/ 1588 h 1701"/>
                <a:gd name="T28" fmla="*/ 907 w 1361"/>
                <a:gd name="T29" fmla="*/ 1588 h 1701"/>
                <a:gd name="T30" fmla="*/ 907 w 1361"/>
                <a:gd name="T31" fmla="*/ 1247 h 1701"/>
                <a:gd name="T32" fmla="*/ 794 w 1361"/>
                <a:gd name="T33" fmla="*/ 1247 h 1701"/>
                <a:gd name="T34" fmla="*/ 794 w 1361"/>
                <a:gd name="T35" fmla="*/ 907 h 1701"/>
                <a:gd name="T36" fmla="*/ 454 w 1361"/>
                <a:gd name="T37" fmla="*/ 907 h 1701"/>
                <a:gd name="T38" fmla="*/ 340 w 1361"/>
                <a:gd name="T39" fmla="*/ 907 h 1701"/>
                <a:gd name="T40" fmla="*/ 340 w 1361"/>
                <a:gd name="T41" fmla="*/ 794 h 1701"/>
                <a:gd name="T42" fmla="*/ 114 w 1361"/>
                <a:gd name="T43" fmla="*/ 794 h 1701"/>
                <a:gd name="T44" fmla="*/ 114 w 1361"/>
                <a:gd name="T45" fmla="*/ 680 h 1701"/>
                <a:gd name="T46" fmla="*/ 0 w 1361"/>
                <a:gd name="T47" fmla="*/ 680 h 1701"/>
                <a:gd name="T48" fmla="*/ 0 w 1361"/>
                <a:gd name="T49" fmla="*/ 567 h 1701"/>
                <a:gd name="T50" fmla="*/ 114 w 1361"/>
                <a:gd name="T51" fmla="*/ 567 h 1701"/>
                <a:gd name="T52" fmla="*/ 114 w 1361"/>
                <a:gd name="T53" fmla="*/ 454 h 1701"/>
                <a:gd name="T54" fmla="*/ 227 w 1361"/>
                <a:gd name="T55" fmla="*/ 454 h 1701"/>
                <a:gd name="T56" fmla="*/ 227 w 1361"/>
                <a:gd name="T57" fmla="*/ 340 h 1701"/>
                <a:gd name="T58" fmla="*/ 340 w 1361"/>
                <a:gd name="T59" fmla="*/ 340 h 1701"/>
                <a:gd name="T60" fmla="*/ 340 w 1361"/>
                <a:gd name="T61" fmla="*/ 567 h 1701"/>
                <a:gd name="T62" fmla="*/ 567 w 1361"/>
                <a:gd name="T63" fmla="*/ 567 h 1701"/>
                <a:gd name="T64" fmla="*/ 567 w 1361"/>
                <a:gd name="T65" fmla="*/ 340 h 1701"/>
                <a:gd name="T66" fmla="*/ 794 w 1361"/>
                <a:gd name="T67" fmla="*/ 340 h 1701"/>
                <a:gd name="T68" fmla="*/ 794 w 1361"/>
                <a:gd name="T69" fmla="*/ 227 h 1701"/>
                <a:gd name="T70" fmla="*/ 907 w 1361"/>
                <a:gd name="T71" fmla="*/ 227 h 1701"/>
                <a:gd name="T72" fmla="*/ 907 w 1361"/>
                <a:gd name="T73" fmla="*/ 0 h 1701"/>
                <a:gd name="T74" fmla="*/ 1021 w 1361"/>
                <a:gd name="T75" fmla="*/ 0 h 1701"/>
                <a:gd name="T76" fmla="*/ 1021 w 1361"/>
                <a:gd name="T77" fmla="*/ 113 h 1701"/>
                <a:gd name="T78" fmla="*/ 1134 w 1361"/>
                <a:gd name="T79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1701">
                  <a:moveTo>
                    <a:pt x="1134" y="113"/>
                  </a:moveTo>
                  <a:lnTo>
                    <a:pt x="1134" y="340"/>
                  </a:lnTo>
                  <a:lnTo>
                    <a:pt x="1248" y="340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1021"/>
                  </a:lnTo>
                  <a:lnTo>
                    <a:pt x="1248" y="1021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588"/>
                  </a:lnTo>
                  <a:lnTo>
                    <a:pt x="1248" y="1588"/>
                  </a:lnTo>
                  <a:lnTo>
                    <a:pt x="1248" y="1701"/>
                  </a:lnTo>
                  <a:lnTo>
                    <a:pt x="1021" y="1701"/>
                  </a:lnTo>
                  <a:lnTo>
                    <a:pt x="1021" y="1588"/>
                  </a:lnTo>
                  <a:lnTo>
                    <a:pt x="907" y="1588"/>
                  </a:lnTo>
                  <a:lnTo>
                    <a:pt x="907" y="1247"/>
                  </a:lnTo>
                  <a:lnTo>
                    <a:pt x="794" y="1247"/>
                  </a:lnTo>
                  <a:lnTo>
                    <a:pt x="794" y="907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13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B196816F-7021-4E48-8B55-BC9AD0A1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7434"/>
              <a:ext cx="453" cy="454"/>
            </a:xfrm>
            <a:custGeom>
              <a:avLst/>
              <a:gdLst>
                <a:gd name="T0" fmla="*/ 453 w 453"/>
                <a:gd name="T1" fmla="*/ 454 h 454"/>
                <a:gd name="T2" fmla="*/ 453 w 453"/>
                <a:gd name="T3" fmla="*/ 227 h 454"/>
                <a:gd name="T4" fmla="*/ 340 w 453"/>
                <a:gd name="T5" fmla="*/ 227 h 454"/>
                <a:gd name="T6" fmla="*/ 340 w 453"/>
                <a:gd name="T7" fmla="*/ 0 h 454"/>
                <a:gd name="T8" fmla="*/ 113 w 453"/>
                <a:gd name="T9" fmla="*/ 0 h 454"/>
                <a:gd name="T10" fmla="*/ 113 w 453"/>
                <a:gd name="T11" fmla="*/ 227 h 454"/>
                <a:gd name="T12" fmla="*/ 0 w 453"/>
                <a:gd name="T13" fmla="*/ 227 h 454"/>
                <a:gd name="T14" fmla="*/ 0 w 453"/>
                <a:gd name="T15" fmla="*/ 340 h 454"/>
                <a:gd name="T16" fmla="*/ 113 w 453"/>
                <a:gd name="T17" fmla="*/ 340 h 454"/>
                <a:gd name="T18" fmla="*/ 113 w 453"/>
                <a:gd name="T19" fmla="*/ 454 h 454"/>
                <a:gd name="T20" fmla="*/ 453 w 453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453" y="454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453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C2E9007C-7D01-45E6-93BA-5B838076A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7434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114 w 227"/>
                <a:gd name="T5" fmla="*/ 0 h 340"/>
                <a:gd name="T6" fmla="*/ 114 w 227"/>
                <a:gd name="T7" fmla="*/ 113 h 340"/>
                <a:gd name="T8" fmla="*/ 227 w 227"/>
                <a:gd name="T9" fmla="*/ 113 h 340"/>
                <a:gd name="T10" fmla="*/ 227 w 227"/>
                <a:gd name="T11" fmla="*/ 340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13BC5990-20DF-4A19-B14D-51566FB22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7434"/>
              <a:ext cx="567" cy="454"/>
            </a:xfrm>
            <a:custGeom>
              <a:avLst/>
              <a:gdLst>
                <a:gd name="T0" fmla="*/ 0 w 567"/>
                <a:gd name="T1" fmla="*/ 227 h 454"/>
                <a:gd name="T2" fmla="*/ 113 w 567"/>
                <a:gd name="T3" fmla="*/ 227 h 454"/>
                <a:gd name="T4" fmla="*/ 113 w 567"/>
                <a:gd name="T5" fmla="*/ 113 h 454"/>
                <a:gd name="T6" fmla="*/ 340 w 567"/>
                <a:gd name="T7" fmla="*/ 113 h 454"/>
                <a:gd name="T8" fmla="*/ 340 w 567"/>
                <a:gd name="T9" fmla="*/ 0 h 454"/>
                <a:gd name="T10" fmla="*/ 454 w 567"/>
                <a:gd name="T11" fmla="*/ 0 h 454"/>
                <a:gd name="T12" fmla="*/ 454 w 567"/>
                <a:gd name="T13" fmla="*/ 113 h 454"/>
                <a:gd name="T14" fmla="*/ 567 w 567"/>
                <a:gd name="T15" fmla="*/ 113 h 454"/>
                <a:gd name="T16" fmla="*/ 567 w 567"/>
                <a:gd name="T17" fmla="*/ 454 h 454"/>
                <a:gd name="T18" fmla="*/ 0 w 567"/>
                <a:gd name="T19" fmla="*/ 454 h 454"/>
                <a:gd name="T20" fmla="*/ 0 w 567"/>
                <a:gd name="T21" fmla="*/ 340 h 454"/>
                <a:gd name="T22" fmla="*/ 0 w 567"/>
                <a:gd name="T23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54">
                  <a:moveTo>
                    <a:pt x="0" y="227"/>
                  </a:move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3F7E8B2C-7FEB-4EF6-9DF3-4851DDEDB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7207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340 w 453"/>
                <a:gd name="T3" fmla="*/ 0 h 454"/>
                <a:gd name="T4" fmla="*/ 340 w 453"/>
                <a:gd name="T5" fmla="*/ 114 h 454"/>
                <a:gd name="T6" fmla="*/ 226 w 453"/>
                <a:gd name="T7" fmla="*/ 114 h 454"/>
                <a:gd name="T8" fmla="*/ 226 w 453"/>
                <a:gd name="T9" fmla="*/ 0 h 454"/>
                <a:gd name="T10" fmla="*/ 113 w 453"/>
                <a:gd name="T11" fmla="*/ 0 h 454"/>
                <a:gd name="T12" fmla="*/ 113 w 453"/>
                <a:gd name="T13" fmla="*/ 114 h 454"/>
                <a:gd name="T14" fmla="*/ 0 w 453"/>
                <a:gd name="T15" fmla="*/ 114 h 454"/>
                <a:gd name="T16" fmla="*/ 0 w 453"/>
                <a:gd name="T17" fmla="*/ 227 h 454"/>
                <a:gd name="T18" fmla="*/ 0 w 453"/>
                <a:gd name="T19" fmla="*/ 340 h 454"/>
                <a:gd name="T20" fmla="*/ 113 w 453"/>
                <a:gd name="T21" fmla="*/ 340 h 454"/>
                <a:gd name="T22" fmla="*/ 113 w 453"/>
                <a:gd name="T23" fmla="*/ 454 h 454"/>
                <a:gd name="T24" fmla="*/ 226 w 453"/>
                <a:gd name="T25" fmla="*/ 454 h 454"/>
                <a:gd name="T26" fmla="*/ 226 w 453"/>
                <a:gd name="T27" fmla="*/ 340 h 454"/>
                <a:gd name="T28" fmla="*/ 453 w 453"/>
                <a:gd name="T29" fmla="*/ 340 h 454"/>
                <a:gd name="T30" fmla="*/ 453 w 453"/>
                <a:gd name="T31" fmla="*/ 114 h 454"/>
                <a:gd name="T32" fmla="*/ 453 w 453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453" y="340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8E81A3E8-3417-43A8-8DF8-4F4982A02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6980"/>
              <a:ext cx="227" cy="341"/>
            </a:xfrm>
            <a:custGeom>
              <a:avLst/>
              <a:gdLst>
                <a:gd name="T0" fmla="*/ 227 w 227"/>
                <a:gd name="T1" fmla="*/ 341 h 341"/>
                <a:gd name="T2" fmla="*/ 227 w 227"/>
                <a:gd name="T3" fmla="*/ 0 h 341"/>
                <a:gd name="T4" fmla="*/ 0 w 227"/>
                <a:gd name="T5" fmla="*/ 0 h 341"/>
                <a:gd name="T6" fmla="*/ 0 w 227"/>
                <a:gd name="T7" fmla="*/ 227 h 341"/>
                <a:gd name="T8" fmla="*/ 113 w 227"/>
                <a:gd name="T9" fmla="*/ 227 h 341"/>
                <a:gd name="T10" fmla="*/ 113 w 227"/>
                <a:gd name="T11" fmla="*/ 341 h 341"/>
                <a:gd name="T12" fmla="*/ 227 w 227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227" y="341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CB3361C8-21CE-4DE6-AC86-DB00BF888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980"/>
              <a:ext cx="453" cy="454"/>
            </a:xfrm>
            <a:custGeom>
              <a:avLst/>
              <a:gdLst>
                <a:gd name="T0" fmla="*/ 0 w 453"/>
                <a:gd name="T1" fmla="*/ 0 h 454"/>
                <a:gd name="T2" fmla="*/ 227 w 453"/>
                <a:gd name="T3" fmla="*/ 0 h 454"/>
                <a:gd name="T4" fmla="*/ 227 w 453"/>
                <a:gd name="T5" fmla="*/ 114 h 454"/>
                <a:gd name="T6" fmla="*/ 340 w 453"/>
                <a:gd name="T7" fmla="*/ 114 h 454"/>
                <a:gd name="T8" fmla="*/ 340 w 453"/>
                <a:gd name="T9" fmla="*/ 227 h 454"/>
                <a:gd name="T10" fmla="*/ 453 w 453"/>
                <a:gd name="T11" fmla="*/ 227 h 454"/>
                <a:gd name="T12" fmla="*/ 453 w 453"/>
                <a:gd name="T13" fmla="*/ 454 h 454"/>
                <a:gd name="T14" fmla="*/ 113 w 453"/>
                <a:gd name="T15" fmla="*/ 454 h 454"/>
                <a:gd name="T16" fmla="*/ 113 w 453"/>
                <a:gd name="T17" fmla="*/ 227 h 454"/>
                <a:gd name="T18" fmla="*/ 0 w 453"/>
                <a:gd name="T19" fmla="*/ 227 h 454"/>
                <a:gd name="T20" fmla="*/ 0 w 453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3D7F2F02-20F2-4A91-9C09-36CD99FCF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7094"/>
              <a:ext cx="454" cy="567"/>
            </a:xfrm>
            <a:custGeom>
              <a:avLst/>
              <a:gdLst>
                <a:gd name="T0" fmla="*/ 0 w 454"/>
                <a:gd name="T1" fmla="*/ 340 h 567"/>
                <a:gd name="T2" fmla="*/ 0 w 454"/>
                <a:gd name="T3" fmla="*/ 227 h 567"/>
                <a:gd name="T4" fmla="*/ 113 w 454"/>
                <a:gd name="T5" fmla="*/ 227 h 567"/>
                <a:gd name="T6" fmla="*/ 113 w 454"/>
                <a:gd name="T7" fmla="*/ 113 h 567"/>
                <a:gd name="T8" fmla="*/ 0 w 454"/>
                <a:gd name="T9" fmla="*/ 113 h 567"/>
                <a:gd name="T10" fmla="*/ 0 w 454"/>
                <a:gd name="T11" fmla="*/ 0 h 567"/>
                <a:gd name="T12" fmla="*/ 227 w 454"/>
                <a:gd name="T13" fmla="*/ 0 h 567"/>
                <a:gd name="T14" fmla="*/ 227 w 454"/>
                <a:gd name="T15" fmla="*/ 113 h 567"/>
                <a:gd name="T16" fmla="*/ 340 w 454"/>
                <a:gd name="T17" fmla="*/ 113 h 567"/>
                <a:gd name="T18" fmla="*/ 340 w 454"/>
                <a:gd name="T19" fmla="*/ 227 h 567"/>
                <a:gd name="T20" fmla="*/ 454 w 454"/>
                <a:gd name="T21" fmla="*/ 227 h 567"/>
                <a:gd name="T22" fmla="*/ 454 w 454"/>
                <a:gd name="T23" fmla="*/ 340 h 567"/>
                <a:gd name="T24" fmla="*/ 340 w 454"/>
                <a:gd name="T25" fmla="*/ 340 h 567"/>
                <a:gd name="T26" fmla="*/ 340 w 454"/>
                <a:gd name="T27" fmla="*/ 567 h 567"/>
                <a:gd name="T28" fmla="*/ 227 w 454"/>
                <a:gd name="T29" fmla="*/ 567 h 567"/>
                <a:gd name="T30" fmla="*/ 227 w 454"/>
                <a:gd name="T31" fmla="*/ 340 h 567"/>
                <a:gd name="T32" fmla="*/ 0 w 454"/>
                <a:gd name="T33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67">
                  <a:moveTo>
                    <a:pt x="0" y="34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511079AA-A981-4320-9766-EF0651429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6413"/>
              <a:ext cx="567" cy="908"/>
            </a:xfrm>
            <a:custGeom>
              <a:avLst/>
              <a:gdLst>
                <a:gd name="T0" fmla="*/ 454 w 567"/>
                <a:gd name="T1" fmla="*/ 908 h 908"/>
                <a:gd name="T2" fmla="*/ 454 w 567"/>
                <a:gd name="T3" fmla="*/ 567 h 908"/>
                <a:gd name="T4" fmla="*/ 567 w 567"/>
                <a:gd name="T5" fmla="*/ 567 h 908"/>
                <a:gd name="T6" fmla="*/ 567 w 567"/>
                <a:gd name="T7" fmla="*/ 341 h 908"/>
                <a:gd name="T8" fmla="*/ 454 w 567"/>
                <a:gd name="T9" fmla="*/ 341 h 908"/>
                <a:gd name="T10" fmla="*/ 454 w 567"/>
                <a:gd name="T11" fmla="*/ 0 h 908"/>
                <a:gd name="T12" fmla="*/ 341 w 567"/>
                <a:gd name="T13" fmla="*/ 0 h 908"/>
                <a:gd name="T14" fmla="*/ 341 w 567"/>
                <a:gd name="T15" fmla="*/ 114 h 908"/>
                <a:gd name="T16" fmla="*/ 114 w 567"/>
                <a:gd name="T17" fmla="*/ 114 h 908"/>
                <a:gd name="T18" fmla="*/ 114 w 567"/>
                <a:gd name="T19" fmla="*/ 341 h 908"/>
                <a:gd name="T20" fmla="*/ 0 w 567"/>
                <a:gd name="T21" fmla="*/ 341 h 908"/>
                <a:gd name="T22" fmla="*/ 0 w 567"/>
                <a:gd name="T23" fmla="*/ 567 h 908"/>
                <a:gd name="T24" fmla="*/ 114 w 567"/>
                <a:gd name="T25" fmla="*/ 567 h 908"/>
                <a:gd name="T26" fmla="*/ 114 w 567"/>
                <a:gd name="T27" fmla="*/ 794 h 908"/>
                <a:gd name="T28" fmla="*/ 227 w 567"/>
                <a:gd name="T29" fmla="*/ 794 h 908"/>
                <a:gd name="T30" fmla="*/ 227 w 567"/>
                <a:gd name="T31" fmla="*/ 908 h 908"/>
                <a:gd name="T32" fmla="*/ 454 w 567"/>
                <a:gd name="T3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908">
                  <a:moveTo>
                    <a:pt x="454" y="908"/>
                  </a:moveTo>
                  <a:lnTo>
                    <a:pt x="454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454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C6BFE79B-87CC-47FE-9B11-4C9B9C743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300"/>
              <a:ext cx="454" cy="340"/>
            </a:xfrm>
            <a:custGeom>
              <a:avLst/>
              <a:gdLst>
                <a:gd name="T0" fmla="*/ 0 w 454"/>
                <a:gd name="T1" fmla="*/ 227 h 340"/>
                <a:gd name="T2" fmla="*/ 0 w 454"/>
                <a:gd name="T3" fmla="*/ 0 h 340"/>
                <a:gd name="T4" fmla="*/ 340 w 454"/>
                <a:gd name="T5" fmla="*/ 0 h 340"/>
                <a:gd name="T6" fmla="*/ 340 w 454"/>
                <a:gd name="T7" fmla="*/ 113 h 340"/>
                <a:gd name="T8" fmla="*/ 454 w 454"/>
                <a:gd name="T9" fmla="*/ 113 h 340"/>
                <a:gd name="T10" fmla="*/ 454 w 454"/>
                <a:gd name="T11" fmla="*/ 227 h 340"/>
                <a:gd name="T12" fmla="*/ 340 w 454"/>
                <a:gd name="T13" fmla="*/ 227 h 340"/>
                <a:gd name="T14" fmla="*/ 340 w 454"/>
                <a:gd name="T15" fmla="*/ 340 h 340"/>
                <a:gd name="T16" fmla="*/ 0 w 454"/>
                <a:gd name="T17" fmla="*/ 340 h 340"/>
                <a:gd name="T18" fmla="*/ 0 w 454"/>
                <a:gd name="T19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0" y="227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749998BE-8A00-4DCC-B486-AB3720FA9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527"/>
              <a:ext cx="453" cy="453"/>
            </a:xfrm>
            <a:custGeom>
              <a:avLst/>
              <a:gdLst>
                <a:gd name="T0" fmla="*/ 113 w 453"/>
                <a:gd name="T1" fmla="*/ 0 h 453"/>
                <a:gd name="T2" fmla="*/ 0 w 453"/>
                <a:gd name="T3" fmla="*/ 0 h 453"/>
                <a:gd name="T4" fmla="*/ 0 w 453"/>
                <a:gd name="T5" fmla="*/ 227 h 453"/>
                <a:gd name="T6" fmla="*/ 113 w 453"/>
                <a:gd name="T7" fmla="*/ 227 h 453"/>
                <a:gd name="T8" fmla="*/ 113 w 453"/>
                <a:gd name="T9" fmla="*/ 340 h 453"/>
                <a:gd name="T10" fmla="*/ 226 w 453"/>
                <a:gd name="T11" fmla="*/ 340 h 453"/>
                <a:gd name="T12" fmla="*/ 226 w 453"/>
                <a:gd name="T13" fmla="*/ 453 h 453"/>
                <a:gd name="T14" fmla="*/ 340 w 453"/>
                <a:gd name="T15" fmla="*/ 453 h 453"/>
                <a:gd name="T16" fmla="*/ 340 w 453"/>
                <a:gd name="T17" fmla="*/ 340 h 453"/>
                <a:gd name="T18" fmla="*/ 453 w 453"/>
                <a:gd name="T19" fmla="*/ 340 h 453"/>
                <a:gd name="T20" fmla="*/ 453 w 453"/>
                <a:gd name="T21" fmla="*/ 113 h 453"/>
                <a:gd name="T22" fmla="*/ 113 w 453"/>
                <a:gd name="T23" fmla="*/ 113 h 453"/>
                <a:gd name="T24" fmla="*/ 113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0" name="Freeform 172">
              <a:extLst>
                <a:ext uri="{FF2B5EF4-FFF2-40B4-BE49-F238E27FC236}">
                  <a16:creationId xmlns:a16="http://schemas.microsoft.com/office/drawing/2014/main" id="{7459A511-9131-4213-B980-A2F118392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6073"/>
              <a:ext cx="681" cy="340"/>
            </a:xfrm>
            <a:custGeom>
              <a:avLst/>
              <a:gdLst>
                <a:gd name="T0" fmla="*/ 0 w 681"/>
                <a:gd name="T1" fmla="*/ 114 h 340"/>
                <a:gd name="T2" fmla="*/ 0 w 681"/>
                <a:gd name="T3" fmla="*/ 0 h 340"/>
                <a:gd name="T4" fmla="*/ 340 w 681"/>
                <a:gd name="T5" fmla="*/ 0 h 340"/>
                <a:gd name="T6" fmla="*/ 340 w 681"/>
                <a:gd name="T7" fmla="*/ 114 h 340"/>
                <a:gd name="T8" fmla="*/ 681 w 681"/>
                <a:gd name="T9" fmla="*/ 114 h 340"/>
                <a:gd name="T10" fmla="*/ 681 w 681"/>
                <a:gd name="T11" fmla="*/ 340 h 340"/>
                <a:gd name="T12" fmla="*/ 567 w 681"/>
                <a:gd name="T13" fmla="*/ 340 h 340"/>
                <a:gd name="T14" fmla="*/ 567 w 681"/>
                <a:gd name="T15" fmla="*/ 227 h 340"/>
                <a:gd name="T16" fmla="*/ 114 w 681"/>
                <a:gd name="T17" fmla="*/ 227 h 340"/>
                <a:gd name="T18" fmla="*/ 114 w 681"/>
                <a:gd name="T19" fmla="*/ 114 h 340"/>
                <a:gd name="T20" fmla="*/ 0 w 681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340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81" y="11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1" name="Freeform 173">
              <a:extLst>
                <a:ext uri="{FF2B5EF4-FFF2-40B4-BE49-F238E27FC236}">
                  <a16:creationId xmlns:a16="http://schemas.microsoft.com/office/drawing/2014/main" id="{7C3CE454-2182-415E-8BBF-430D0442F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846"/>
              <a:ext cx="454" cy="341"/>
            </a:xfrm>
            <a:custGeom>
              <a:avLst/>
              <a:gdLst>
                <a:gd name="T0" fmla="*/ 0 w 454"/>
                <a:gd name="T1" fmla="*/ 227 h 341"/>
                <a:gd name="T2" fmla="*/ 0 w 454"/>
                <a:gd name="T3" fmla="*/ 114 h 341"/>
                <a:gd name="T4" fmla="*/ 227 w 454"/>
                <a:gd name="T5" fmla="*/ 114 h 341"/>
                <a:gd name="T6" fmla="*/ 227 w 454"/>
                <a:gd name="T7" fmla="*/ 0 h 341"/>
                <a:gd name="T8" fmla="*/ 454 w 454"/>
                <a:gd name="T9" fmla="*/ 0 h 341"/>
                <a:gd name="T10" fmla="*/ 454 w 454"/>
                <a:gd name="T11" fmla="*/ 341 h 341"/>
                <a:gd name="T12" fmla="*/ 113 w 454"/>
                <a:gd name="T13" fmla="*/ 341 h 341"/>
                <a:gd name="T14" fmla="*/ 113 w 454"/>
                <a:gd name="T15" fmla="*/ 227 h 341"/>
                <a:gd name="T16" fmla="*/ 0 w 454"/>
                <a:gd name="T17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1">
                  <a:moveTo>
                    <a:pt x="0" y="227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2" name="Freeform 174">
              <a:extLst>
                <a:ext uri="{FF2B5EF4-FFF2-40B4-BE49-F238E27FC236}">
                  <a16:creationId xmlns:a16="http://schemas.microsoft.com/office/drawing/2014/main" id="{3AC5C6FF-38DC-46ED-BF94-5068FEDE2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733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113 w 567"/>
                <a:gd name="T3" fmla="*/ 0 h 340"/>
                <a:gd name="T4" fmla="*/ 113 w 567"/>
                <a:gd name="T5" fmla="*/ 113 h 340"/>
                <a:gd name="T6" fmla="*/ 0 w 567"/>
                <a:gd name="T7" fmla="*/ 113 h 340"/>
                <a:gd name="T8" fmla="*/ 0 w 567"/>
                <a:gd name="T9" fmla="*/ 340 h 340"/>
                <a:gd name="T10" fmla="*/ 340 w 567"/>
                <a:gd name="T11" fmla="*/ 340 h 340"/>
                <a:gd name="T12" fmla="*/ 340 w 567"/>
                <a:gd name="T13" fmla="*/ 227 h 340"/>
                <a:gd name="T14" fmla="*/ 567 w 567"/>
                <a:gd name="T15" fmla="*/ 227 h 340"/>
                <a:gd name="T16" fmla="*/ 567 w 56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3" name="Freeform 175">
              <a:extLst>
                <a:ext uri="{FF2B5EF4-FFF2-40B4-BE49-F238E27FC236}">
                  <a16:creationId xmlns:a16="http://schemas.microsoft.com/office/drawing/2014/main" id="{2FFE340A-BC38-4398-A73A-8B26B6885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506"/>
              <a:ext cx="907" cy="454"/>
            </a:xfrm>
            <a:custGeom>
              <a:avLst/>
              <a:gdLst>
                <a:gd name="T0" fmla="*/ 794 w 907"/>
                <a:gd name="T1" fmla="*/ 454 h 454"/>
                <a:gd name="T2" fmla="*/ 907 w 907"/>
                <a:gd name="T3" fmla="*/ 454 h 454"/>
                <a:gd name="T4" fmla="*/ 907 w 907"/>
                <a:gd name="T5" fmla="*/ 0 h 454"/>
                <a:gd name="T6" fmla="*/ 567 w 907"/>
                <a:gd name="T7" fmla="*/ 0 h 454"/>
                <a:gd name="T8" fmla="*/ 567 w 907"/>
                <a:gd name="T9" fmla="*/ 114 h 454"/>
                <a:gd name="T10" fmla="*/ 227 w 907"/>
                <a:gd name="T11" fmla="*/ 114 h 454"/>
                <a:gd name="T12" fmla="*/ 227 w 907"/>
                <a:gd name="T13" fmla="*/ 0 h 454"/>
                <a:gd name="T14" fmla="*/ 0 w 907"/>
                <a:gd name="T15" fmla="*/ 0 h 454"/>
                <a:gd name="T16" fmla="*/ 0 w 907"/>
                <a:gd name="T17" fmla="*/ 227 h 454"/>
                <a:gd name="T18" fmla="*/ 567 w 907"/>
                <a:gd name="T19" fmla="*/ 227 h 454"/>
                <a:gd name="T20" fmla="*/ 567 w 907"/>
                <a:gd name="T21" fmla="*/ 340 h 454"/>
                <a:gd name="T22" fmla="*/ 794 w 907"/>
                <a:gd name="T23" fmla="*/ 340 h 454"/>
                <a:gd name="T24" fmla="*/ 794 w 90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454">
                  <a:moveTo>
                    <a:pt x="794" y="454"/>
                  </a:moveTo>
                  <a:lnTo>
                    <a:pt x="907" y="454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4" name="Freeform 176">
              <a:extLst>
                <a:ext uri="{FF2B5EF4-FFF2-40B4-BE49-F238E27FC236}">
                  <a16:creationId xmlns:a16="http://schemas.microsoft.com/office/drawing/2014/main" id="{E19726B4-CE15-457E-B1BA-0E199F52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846"/>
              <a:ext cx="567" cy="1021"/>
            </a:xfrm>
            <a:custGeom>
              <a:avLst/>
              <a:gdLst>
                <a:gd name="T0" fmla="*/ 340 w 567"/>
                <a:gd name="T1" fmla="*/ 0 h 1021"/>
                <a:gd name="T2" fmla="*/ 340 w 567"/>
                <a:gd name="T3" fmla="*/ 341 h 1021"/>
                <a:gd name="T4" fmla="*/ 454 w 567"/>
                <a:gd name="T5" fmla="*/ 341 h 1021"/>
                <a:gd name="T6" fmla="*/ 454 w 567"/>
                <a:gd name="T7" fmla="*/ 454 h 1021"/>
                <a:gd name="T8" fmla="*/ 567 w 567"/>
                <a:gd name="T9" fmla="*/ 454 h 1021"/>
                <a:gd name="T10" fmla="*/ 567 w 567"/>
                <a:gd name="T11" fmla="*/ 1021 h 1021"/>
                <a:gd name="T12" fmla="*/ 454 w 567"/>
                <a:gd name="T13" fmla="*/ 1021 h 1021"/>
                <a:gd name="T14" fmla="*/ 454 w 567"/>
                <a:gd name="T15" fmla="*/ 908 h 1021"/>
                <a:gd name="T16" fmla="*/ 227 w 567"/>
                <a:gd name="T17" fmla="*/ 908 h 1021"/>
                <a:gd name="T18" fmla="*/ 227 w 567"/>
                <a:gd name="T19" fmla="*/ 1021 h 1021"/>
                <a:gd name="T20" fmla="*/ 114 w 567"/>
                <a:gd name="T21" fmla="*/ 1021 h 1021"/>
                <a:gd name="T22" fmla="*/ 114 w 567"/>
                <a:gd name="T23" fmla="*/ 908 h 1021"/>
                <a:gd name="T24" fmla="*/ 0 w 567"/>
                <a:gd name="T25" fmla="*/ 908 h 1021"/>
                <a:gd name="T26" fmla="*/ 0 w 567"/>
                <a:gd name="T27" fmla="*/ 681 h 1021"/>
                <a:gd name="T28" fmla="*/ 114 w 567"/>
                <a:gd name="T29" fmla="*/ 681 h 1021"/>
                <a:gd name="T30" fmla="*/ 114 w 567"/>
                <a:gd name="T31" fmla="*/ 114 h 1021"/>
                <a:gd name="T32" fmla="*/ 227 w 567"/>
                <a:gd name="T33" fmla="*/ 114 h 1021"/>
                <a:gd name="T34" fmla="*/ 227 w 567"/>
                <a:gd name="T35" fmla="*/ 0 h 1021"/>
                <a:gd name="T36" fmla="*/ 340 w 567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1">
                  <a:moveTo>
                    <a:pt x="340" y="0"/>
                  </a:moveTo>
                  <a:lnTo>
                    <a:pt x="34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8"/>
                  </a:lnTo>
                  <a:lnTo>
                    <a:pt x="0" y="908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5" name="Freeform 177">
              <a:extLst>
                <a:ext uri="{FF2B5EF4-FFF2-40B4-BE49-F238E27FC236}">
                  <a16:creationId xmlns:a16="http://schemas.microsoft.com/office/drawing/2014/main" id="{C00475C8-F1AF-4AE9-8C65-1921A8228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073"/>
              <a:ext cx="1587" cy="1588"/>
            </a:xfrm>
            <a:custGeom>
              <a:avLst/>
              <a:gdLst>
                <a:gd name="T0" fmla="*/ 1474 w 1587"/>
                <a:gd name="T1" fmla="*/ 681 h 1588"/>
                <a:gd name="T2" fmla="*/ 1474 w 1587"/>
                <a:gd name="T3" fmla="*/ 907 h 1588"/>
                <a:gd name="T4" fmla="*/ 1587 w 1587"/>
                <a:gd name="T5" fmla="*/ 907 h 1588"/>
                <a:gd name="T6" fmla="*/ 1587 w 1587"/>
                <a:gd name="T7" fmla="*/ 1134 h 1588"/>
                <a:gd name="T8" fmla="*/ 1474 w 1587"/>
                <a:gd name="T9" fmla="*/ 1134 h 1588"/>
                <a:gd name="T10" fmla="*/ 1474 w 1587"/>
                <a:gd name="T11" fmla="*/ 1248 h 1588"/>
                <a:gd name="T12" fmla="*/ 1134 w 1587"/>
                <a:gd name="T13" fmla="*/ 1248 h 1588"/>
                <a:gd name="T14" fmla="*/ 1134 w 1587"/>
                <a:gd name="T15" fmla="*/ 1474 h 1588"/>
                <a:gd name="T16" fmla="*/ 907 w 1587"/>
                <a:gd name="T17" fmla="*/ 1474 h 1588"/>
                <a:gd name="T18" fmla="*/ 793 w 1587"/>
                <a:gd name="T19" fmla="*/ 1474 h 1588"/>
                <a:gd name="T20" fmla="*/ 793 w 1587"/>
                <a:gd name="T21" fmla="*/ 1588 h 1588"/>
                <a:gd name="T22" fmla="*/ 680 w 1587"/>
                <a:gd name="T23" fmla="*/ 1588 h 1588"/>
                <a:gd name="T24" fmla="*/ 680 w 1587"/>
                <a:gd name="T25" fmla="*/ 1474 h 1588"/>
                <a:gd name="T26" fmla="*/ 567 w 1587"/>
                <a:gd name="T27" fmla="*/ 1474 h 1588"/>
                <a:gd name="T28" fmla="*/ 567 w 1587"/>
                <a:gd name="T29" fmla="*/ 1361 h 1588"/>
                <a:gd name="T30" fmla="*/ 793 w 1587"/>
                <a:gd name="T31" fmla="*/ 1361 h 1588"/>
                <a:gd name="T32" fmla="*/ 793 w 1587"/>
                <a:gd name="T33" fmla="*/ 1134 h 1588"/>
                <a:gd name="T34" fmla="*/ 680 w 1587"/>
                <a:gd name="T35" fmla="*/ 1134 h 1588"/>
                <a:gd name="T36" fmla="*/ 680 w 1587"/>
                <a:gd name="T37" fmla="*/ 1021 h 1588"/>
                <a:gd name="T38" fmla="*/ 567 w 1587"/>
                <a:gd name="T39" fmla="*/ 1021 h 1588"/>
                <a:gd name="T40" fmla="*/ 567 w 1587"/>
                <a:gd name="T41" fmla="*/ 907 h 1588"/>
                <a:gd name="T42" fmla="*/ 226 w 1587"/>
                <a:gd name="T43" fmla="*/ 907 h 1588"/>
                <a:gd name="T44" fmla="*/ 226 w 1587"/>
                <a:gd name="T45" fmla="*/ 681 h 1588"/>
                <a:gd name="T46" fmla="*/ 113 w 1587"/>
                <a:gd name="T47" fmla="*/ 681 h 1588"/>
                <a:gd name="T48" fmla="*/ 113 w 1587"/>
                <a:gd name="T49" fmla="*/ 340 h 1588"/>
                <a:gd name="T50" fmla="*/ 0 w 1587"/>
                <a:gd name="T51" fmla="*/ 340 h 1588"/>
                <a:gd name="T52" fmla="*/ 0 w 1587"/>
                <a:gd name="T53" fmla="*/ 227 h 1588"/>
                <a:gd name="T54" fmla="*/ 113 w 1587"/>
                <a:gd name="T55" fmla="*/ 227 h 1588"/>
                <a:gd name="T56" fmla="*/ 113 w 1587"/>
                <a:gd name="T57" fmla="*/ 114 h 1588"/>
                <a:gd name="T58" fmla="*/ 226 w 1587"/>
                <a:gd name="T59" fmla="*/ 114 h 1588"/>
                <a:gd name="T60" fmla="*/ 226 w 1587"/>
                <a:gd name="T61" fmla="*/ 0 h 1588"/>
                <a:gd name="T62" fmla="*/ 453 w 1587"/>
                <a:gd name="T63" fmla="*/ 0 h 1588"/>
                <a:gd name="T64" fmla="*/ 453 w 1587"/>
                <a:gd name="T65" fmla="*/ 340 h 1588"/>
                <a:gd name="T66" fmla="*/ 567 w 1587"/>
                <a:gd name="T67" fmla="*/ 340 h 1588"/>
                <a:gd name="T68" fmla="*/ 567 w 1587"/>
                <a:gd name="T69" fmla="*/ 681 h 1588"/>
                <a:gd name="T70" fmla="*/ 680 w 1587"/>
                <a:gd name="T71" fmla="*/ 681 h 1588"/>
                <a:gd name="T72" fmla="*/ 680 w 1587"/>
                <a:gd name="T73" fmla="*/ 794 h 1588"/>
                <a:gd name="T74" fmla="*/ 793 w 1587"/>
                <a:gd name="T75" fmla="*/ 794 h 1588"/>
                <a:gd name="T76" fmla="*/ 793 w 1587"/>
                <a:gd name="T77" fmla="*/ 907 h 1588"/>
                <a:gd name="T78" fmla="*/ 907 w 1587"/>
                <a:gd name="T79" fmla="*/ 907 h 1588"/>
                <a:gd name="T80" fmla="*/ 907 w 1587"/>
                <a:gd name="T81" fmla="*/ 794 h 1588"/>
                <a:gd name="T82" fmla="*/ 1020 w 1587"/>
                <a:gd name="T83" fmla="*/ 794 h 1588"/>
                <a:gd name="T84" fmla="*/ 1020 w 1587"/>
                <a:gd name="T85" fmla="*/ 681 h 1588"/>
                <a:gd name="T86" fmla="*/ 1134 w 1587"/>
                <a:gd name="T87" fmla="*/ 681 h 1588"/>
                <a:gd name="T88" fmla="*/ 1134 w 1587"/>
                <a:gd name="T89" fmla="*/ 794 h 1588"/>
                <a:gd name="T90" fmla="*/ 1247 w 1587"/>
                <a:gd name="T91" fmla="*/ 794 h 1588"/>
                <a:gd name="T92" fmla="*/ 1247 w 1587"/>
                <a:gd name="T93" fmla="*/ 681 h 1588"/>
                <a:gd name="T94" fmla="*/ 1474 w 1587"/>
                <a:gd name="T95" fmla="*/ 68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7" h="1588">
                  <a:moveTo>
                    <a:pt x="1474" y="681"/>
                  </a:moveTo>
                  <a:lnTo>
                    <a:pt x="1474" y="907"/>
                  </a:lnTo>
                  <a:lnTo>
                    <a:pt x="1587" y="907"/>
                  </a:lnTo>
                  <a:lnTo>
                    <a:pt x="1587" y="1134"/>
                  </a:lnTo>
                  <a:lnTo>
                    <a:pt x="1474" y="1134"/>
                  </a:lnTo>
                  <a:lnTo>
                    <a:pt x="1474" y="1248"/>
                  </a:lnTo>
                  <a:lnTo>
                    <a:pt x="1134" y="1248"/>
                  </a:lnTo>
                  <a:lnTo>
                    <a:pt x="1134" y="1474"/>
                  </a:lnTo>
                  <a:lnTo>
                    <a:pt x="907" y="1474"/>
                  </a:lnTo>
                  <a:lnTo>
                    <a:pt x="793" y="1474"/>
                  </a:lnTo>
                  <a:lnTo>
                    <a:pt x="793" y="1588"/>
                  </a:lnTo>
                  <a:lnTo>
                    <a:pt x="680" y="1588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793" y="1361"/>
                  </a:lnTo>
                  <a:lnTo>
                    <a:pt x="793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226" y="90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453" y="0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47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8" name="Freeform 180">
              <a:extLst>
                <a:ext uri="{FF2B5EF4-FFF2-40B4-BE49-F238E27FC236}">
                  <a16:creationId xmlns:a16="http://schemas.microsoft.com/office/drawing/2014/main" id="{7FC81D06-17DF-4F07-9E7E-A6E8DC0B9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279"/>
              <a:ext cx="567" cy="341"/>
            </a:xfrm>
            <a:custGeom>
              <a:avLst/>
              <a:gdLst>
                <a:gd name="T0" fmla="*/ 0 w 567"/>
                <a:gd name="T1" fmla="*/ 227 h 341"/>
                <a:gd name="T2" fmla="*/ 0 w 567"/>
                <a:gd name="T3" fmla="*/ 114 h 341"/>
                <a:gd name="T4" fmla="*/ 113 w 567"/>
                <a:gd name="T5" fmla="*/ 114 h 341"/>
                <a:gd name="T6" fmla="*/ 113 w 567"/>
                <a:gd name="T7" fmla="*/ 0 h 341"/>
                <a:gd name="T8" fmla="*/ 227 w 567"/>
                <a:gd name="T9" fmla="*/ 0 h 341"/>
                <a:gd name="T10" fmla="*/ 227 w 567"/>
                <a:gd name="T11" fmla="*/ 114 h 341"/>
                <a:gd name="T12" fmla="*/ 453 w 567"/>
                <a:gd name="T13" fmla="*/ 114 h 341"/>
                <a:gd name="T14" fmla="*/ 453 w 567"/>
                <a:gd name="T15" fmla="*/ 227 h 341"/>
                <a:gd name="T16" fmla="*/ 567 w 567"/>
                <a:gd name="T17" fmla="*/ 227 h 341"/>
                <a:gd name="T18" fmla="*/ 567 w 567"/>
                <a:gd name="T19" fmla="*/ 341 h 341"/>
                <a:gd name="T20" fmla="*/ 227 w 567"/>
                <a:gd name="T21" fmla="*/ 341 h 341"/>
                <a:gd name="T22" fmla="*/ 227 w 567"/>
                <a:gd name="T23" fmla="*/ 227 h 341"/>
                <a:gd name="T24" fmla="*/ 0 w 567"/>
                <a:gd name="T25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1">
                  <a:moveTo>
                    <a:pt x="0" y="227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3" name="Freeform 185">
              <a:extLst>
                <a:ext uri="{FF2B5EF4-FFF2-40B4-BE49-F238E27FC236}">
                  <a16:creationId xmlns:a16="http://schemas.microsoft.com/office/drawing/2014/main" id="{C5BD7D38-5444-47DD-A169-E131FDC66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6187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4 w 227"/>
                <a:gd name="T5" fmla="*/ 226 h 340"/>
                <a:gd name="T6" fmla="*/ 114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4 w 227"/>
                <a:gd name="T13" fmla="*/ 113 h 340"/>
                <a:gd name="T14" fmla="*/ 114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4" name="Freeform 186">
              <a:extLst>
                <a:ext uri="{FF2B5EF4-FFF2-40B4-BE49-F238E27FC236}">
                  <a16:creationId xmlns:a16="http://schemas.microsoft.com/office/drawing/2014/main" id="{52E57489-DBD5-40DB-A05D-9BC4ACC06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506"/>
              <a:ext cx="1134" cy="681"/>
            </a:xfrm>
            <a:custGeom>
              <a:avLst/>
              <a:gdLst>
                <a:gd name="T0" fmla="*/ 1021 w 1134"/>
                <a:gd name="T1" fmla="*/ 0 h 681"/>
                <a:gd name="T2" fmla="*/ 907 w 1134"/>
                <a:gd name="T3" fmla="*/ 0 h 681"/>
                <a:gd name="T4" fmla="*/ 907 w 1134"/>
                <a:gd name="T5" fmla="*/ 227 h 681"/>
                <a:gd name="T6" fmla="*/ 681 w 1134"/>
                <a:gd name="T7" fmla="*/ 227 h 681"/>
                <a:gd name="T8" fmla="*/ 681 w 1134"/>
                <a:gd name="T9" fmla="*/ 114 h 681"/>
                <a:gd name="T10" fmla="*/ 454 w 1134"/>
                <a:gd name="T11" fmla="*/ 114 h 681"/>
                <a:gd name="T12" fmla="*/ 454 w 1134"/>
                <a:gd name="T13" fmla="*/ 227 h 681"/>
                <a:gd name="T14" fmla="*/ 340 w 1134"/>
                <a:gd name="T15" fmla="*/ 227 h 681"/>
                <a:gd name="T16" fmla="*/ 340 w 1134"/>
                <a:gd name="T17" fmla="*/ 114 h 681"/>
                <a:gd name="T18" fmla="*/ 227 w 1134"/>
                <a:gd name="T19" fmla="*/ 114 h 681"/>
                <a:gd name="T20" fmla="*/ 227 w 1134"/>
                <a:gd name="T21" fmla="*/ 227 h 681"/>
                <a:gd name="T22" fmla="*/ 0 w 1134"/>
                <a:gd name="T23" fmla="*/ 227 h 681"/>
                <a:gd name="T24" fmla="*/ 0 w 1134"/>
                <a:gd name="T25" fmla="*/ 340 h 681"/>
                <a:gd name="T26" fmla="*/ 227 w 1134"/>
                <a:gd name="T27" fmla="*/ 340 h 681"/>
                <a:gd name="T28" fmla="*/ 227 w 1134"/>
                <a:gd name="T29" fmla="*/ 454 h 681"/>
                <a:gd name="T30" fmla="*/ 681 w 1134"/>
                <a:gd name="T31" fmla="*/ 454 h 681"/>
                <a:gd name="T32" fmla="*/ 681 w 1134"/>
                <a:gd name="T33" fmla="*/ 567 h 681"/>
                <a:gd name="T34" fmla="*/ 794 w 1134"/>
                <a:gd name="T35" fmla="*/ 567 h 681"/>
                <a:gd name="T36" fmla="*/ 794 w 1134"/>
                <a:gd name="T37" fmla="*/ 681 h 681"/>
                <a:gd name="T38" fmla="*/ 907 w 1134"/>
                <a:gd name="T39" fmla="*/ 681 h 681"/>
                <a:gd name="T40" fmla="*/ 907 w 1134"/>
                <a:gd name="T41" fmla="*/ 567 h 681"/>
                <a:gd name="T42" fmla="*/ 1021 w 1134"/>
                <a:gd name="T43" fmla="*/ 567 h 681"/>
                <a:gd name="T44" fmla="*/ 1021 w 1134"/>
                <a:gd name="T45" fmla="*/ 340 h 681"/>
                <a:gd name="T46" fmla="*/ 1134 w 1134"/>
                <a:gd name="T47" fmla="*/ 340 h 681"/>
                <a:gd name="T48" fmla="*/ 1134 w 1134"/>
                <a:gd name="T49" fmla="*/ 227 h 681"/>
                <a:gd name="T50" fmla="*/ 1021 w 1134"/>
                <a:gd name="T51" fmla="*/ 227 h 681"/>
                <a:gd name="T52" fmla="*/ 1021 w 1134"/>
                <a:gd name="T5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681">
                  <a:moveTo>
                    <a:pt x="1021" y="0"/>
                  </a:moveTo>
                  <a:lnTo>
                    <a:pt x="907" y="0"/>
                  </a:lnTo>
                  <a:lnTo>
                    <a:pt x="907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5" name="Freeform 187">
              <a:extLst>
                <a:ext uri="{FF2B5EF4-FFF2-40B4-BE49-F238E27FC236}">
                  <a16:creationId xmlns:a16="http://schemas.microsoft.com/office/drawing/2014/main" id="{2D05248C-7BC6-459C-90E6-7A84A7A16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4939"/>
              <a:ext cx="907" cy="794"/>
            </a:xfrm>
            <a:custGeom>
              <a:avLst/>
              <a:gdLst>
                <a:gd name="T0" fmla="*/ 794 w 907"/>
                <a:gd name="T1" fmla="*/ 794 h 794"/>
                <a:gd name="T2" fmla="*/ 794 w 907"/>
                <a:gd name="T3" fmla="*/ 567 h 794"/>
                <a:gd name="T4" fmla="*/ 907 w 907"/>
                <a:gd name="T5" fmla="*/ 567 h 794"/>
                <a:gd name="T6" fmla="*/ 907 w 907"/>
                <a:gd name="T7" fmla="*/ 340 h 794"/>
                <a:gd name="T8" fmla="*/ 794 w 907"/>
                <a:gd name="T9" fmla="*/ 340 h 794"/>
                <a:gd name="T10" fmla="*/ 794 w 907"/>
                <a:gd name="T11" fmla="*/ 114 h 794"/>
                <a:gd name="T12" fmla="*/ 567 w 907"/>
                <a:gd name="T13" fmla="*/ 114 h 794"/>
                <a:gd name="T14" fmla="*/ 567 w 907"/>
                <a:gd name="T15" fmla="*/ 0 h 794"/>
                <a:gd name="T16" fmla="*/ 114 w 907"/>
                <a:gd name="T17" fmla="*/ 0 h 794"/>
                <a:gd name="T18" fmla="*/ 114 w 907"/>
                <a:gd name="T19" fmla="*/ 227 h 794"/>
                <a:gd name="T20" fmla="*/ 0 w 907"/>
                <a:gd name="T21" fmla="*/ 227 h 794"/>
                <a:gd name="T22" fmla="*/ 0 w 907"/>
                <a:gd name="T23" fmla="*/ 454 h 794"/>
                <a:gd name="T24" fmla="*/ 227 w 907"/>
                <a:gd name="T25" fmla="*/ 454 h 794"/>
                <a:gd name="T26" fmla="*/ 227 w 907"/>
                <a:gd name="T27" fmla="*/ 567 h 794"/>
                <a:gd name="T28" fmla="*/ 454 w 907"/>
                <a:gd name="T29" fmla="*/ 567 h 794"/>
                <a:gd name="T30" fmla="*/ 454 w 907"/>
                <a:gd name="T31" fmla="*/ 794 h 794"/>
                <a:gd name="T32" fmla="*/ 794 w 907"/>
                <a:gd name="T3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794">
                  <a:moveTo>
                    <a:pt x="794" y="794"/>
                  </a:moveTo>
                  <a:lnTo>
                    <a:pt x="794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794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6" name="Freeform 188">
              <a:extLst>
                <a:ext uri="{FF2B5EF4-FFF2-40B4-BE49-F238E27FC236}">
                  <a16:creationId xmlns:a16="http://schemas.microsoft.com/office/drawing/2014/main" id="{1B40C050-5E2D-4FC5-AF59-155330BEF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5279"/>
              <a:ext cx="794" cy="454"/>
            </a:xfrm>
            <a:custGeom>
              <a:avLst/>
              <a:gdLst>
                <a:gd name="T0" fmla="*/ 794 w 794"/>
                <a:gd name="T1" fmla="*/ 114 h 454"/>
                <a:gd name="T2" fmla="*/ 680 w 794"/>
                <a:gd name="T3" fmla="*/ 114 h 454"/>
                <a:gd name="T4" fmla="*/ 680 w 794"/>
                <a:gd name="T5" fmla="*/ 0 h 454"/>
                <a:gd name="T6" fmla="*/ 340 w 794"/>
                <a:gd name="T7" fmla="*/ 0 h 454"/>
                <a:gd name="T8" fmla="*/ 340 w 794"/>
                <a:gd name="T9" fmla="*/ 114 h 454"/>
                <a:gd name="T10" fmla="*/ 113 w 794"/>
                <a:gd name="T11" fmla="*/ 114 h 454"/>
                <a:gd name="T12" fmla="*/ 113 w 794"/>
                <a:gd name="T13" fmla="*/ 227 h 454"/>
                <a:gd name="T14" fmla="*/ 0 w 794"/>
                <a:gd name="T15" fmla="*/ 227 h 454"/>
                <a:gd name="T16" fmla="*/ 0 w 794"/>
                <a:gd name="T17" fmla="*/ 341 h 454"/>
                <a:gd name="T18" fmla="*/ 113 w 794"/>
                <a:gd name="T19" fmla="*/ 341 h 454"/>
                <a:gd name="T20" fmla="*/ 113 w 794"/>
                <a:gd name="T21" fmla="*/ 454 h 454"/>
                <a:gd name="T22" fmla="*/ 227 w 794"/>
                <a:gd name="T23" fmla="*/ 454 h 454"/>
                <a:gd name="T24" fmla="*/ 227 w 794"/>
                <a:gd name="T25" fmla="*/ 341 h 454"/>
                <a:gd name="T26" fmla="*/ 454 w 794"/>
                <a:gd name="T27" fmla="*/ 341 h 454"/>
                <a:gd name="T28" fmla="*/ 454 w 794"/>
                <a:gd name="T29" fmla="*/ 454 h 454"/>
                <a:gd name="T30" fmla="*/ 680 w 794"/>
                <a:gd name="T31" fmla="*/ 454 h 454"/>
                <a:gd name="T32" fmla="*/ 680 w 794"/>
                <a:gd name="T33" fmla="*/ 227 h 454"/>
                <a:gd name="T34" fmla="*/ 794 w 794"/>
                <a:gd name="T35" fmla="*/ 227 h 454"/>
                <a:gd name="T36" fmla="*/ 794 w 794"/>
                <a:gd name="T3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454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7" name="Freeform 189">
              <a:extLst>
                <a:ext uri="{FF2B5EF4-FFF2-40B4-BE49-F238E27FC236}">
                  <a16:creationId xmlns:a16="http://schemas.microsoft.com/office/drawing/2014/main" id="{D94680EF-E920-49EE-BE2E-8B10B8130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846"/>
              <a:ext cx="794" cy="681"/>
            </a:xfrm>
            <a:custGeom>
              <a:avLst/>
              <a:gdLst>
                <a:gd name="T0" fmla="*/ 681 w 794"/>
                <a:gd name="T1" fmla="*/ 114 h 681"/>
                <a:gd name="T2" fmla="*/ 681 w 794"/>
                <a:gd name="T3" fmla="*/ 227 h 681"/>
                <a:gd name="T4" fmla="*/ 794 w 794"/>
                <a:gd name="T5" fmla="*/ 227 h 681"/>
                <a:gd name="T6" fmla="*/ 794 w 794"/>
                <a:gd name="T7" fmla="*/ 454 h 681"/>
                <a:gd name="T8" fmla="*/ 681 w 794"/>
                <a:gd name="T9" fmla="*/ 454 h 681"/>
                <a:gd name="T10" fmla="*/ 681 w 794"/>
                <a:gd name="T11" fmla="*/ 681 h 681"/>
                <a:gd name="T12" fmla="*/ 227 w 794"/>
                <a:gd name="T13" fmla="*/ 681 h 681"/>
                <a:gd name="T14" fmla="*/ 227 w 794"/>
                <a:gd name="T15" fmla="*/ 454 h 681"/>
                <a:gd name="T16" fmla="*/ 114 w 794"/>
                <a:gd name="T17" fmla="*/ 454 h 681"/>
                <a:gd name="T18" fmla="*/ 114 w 794"/>
                <a:gd name="T19" fmla="*/ 341 h 681"/>
                <a:gd name="T20" fmla="*/ 0 w 794"/>
                <a:gd name="T21" fmla="*/ 341 h 681"/>
                <a:gd name="T22" fmla="*/ 0 w 794"/>
                <a:gd name="T23" fmla="*/ 227 h 681"/>
                <a:gd name="T24" fmla="*/ 114 w 794"/>
                <a:gd name="T25" fmla="*/ 227 h 681"/>
                <a:gd name="T26" fmla="*/ 114 w 794"/>
                <a:gd name="T27" fmla="*/ 114 h 681"/>
                <a:gd name="T28" fmla="*/ 0 w 794"/>
                <a:gd name="T29" fmla="*/ 114 h 681"/>
                <a:gd name="T30" fmla="*/ 0 w 794"/>
                <a:gd name="T31" fmla="*/ 0 h 681"/>
                <a:gd name="T32" fmla="*/ 227 w 794"/>
                <a:gd name="T33" fmla="*/ 0 h 681"/>
                <a:gd name="T34" fmla="*/ 227 w 794"/>
                <a:gd name="T35" fmla="*/ 114 h 681"/>
                <a:gd name="T36" fmla="*/ 681 w 794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1">
                  <a:moveTo>
                    <a:pt x="681" y="114"/>
                  </a:moveTo>
                  <a:lnTo>
                    <a:pt x="681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68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8" name="Freeform 190">
              <a:extLst>
                <a:ext uri="{FF2B5EF4-FFF2-40B4-BE49-F238E27FC236}">
                  <a16:creationId xmlns:a16="http://schemas.microsoft.com/office/drawing/2014/main" id="{B412FA20-2AC4-431B-9B43-456C6D5C2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671"/>
              <a:ext cx="567" cy="567"/>
            </a:xfrm>
            <a:custGeom>
              <a:avLst/>
              <a:gdLst>
                <a:gd name="T0" fmla="*/ 113 w 567"/>
                <a:gd name="T1" fmla="*/ 454 h 567"/>
                <a:gd name="T2" fmla="*/ 113 w 567"/>
                <a:gd name="T3" fmla="*/ 340 h 567"/>
                <a:gd name="T4" fmla="*/ 0 w 567"/>
                <a:gd name="T5" fmla="*/ 340 h 567"/>
                <a:gd name="T6" fmla="*/ 0 w 567"/>
                <a:gd name="T7" fmla="*/ 227 h 567"/>
                <a:gd name="T8" fmla="*/ 113 w 567"/>
                <a:gd name="T9" fmla="*/ 227 h 567"/>
                <a:gd name="T10" fmla="*/ 113 w 567"/>
                <a:gd name="T11" fmla="*/ 114 h 567"/>
                <a:gd name="T12" fmla="*/ 227 w 567"/>
                <a:gd name="T13" fmla="*/ 114 h 567"/>
                <a:gd name="T14" fmla="*/ 227 w 567"/>
                <a:gd name="T15" fmla="*/ 0 h 567"/>
                <a:gd name="T16" fmla="*/ 567 w 567"/>
                <a:gd name="T17" fmla="*/ 0 h 567"/>
                <a:gd name="T18" fmla="*/ 567 w 567"/>
                <a:gd name="T19" fmla="*/ 227 h 567"/>
                <a:gd name="T20" fmla="*/ 340 w 567"/>
                <a:gd name="T21" fmla="*/ 227 h 567"/>
                <a:gd name="T22" fmla="*/ 340 w 567"/>
                <a:gd name="T23" fmla="*/ 567 h 567"/>
                <a:gd name="T24" fmla="*/ 227 w 567"/>
                <a:gd name="T25" fmla="*/ 567 h 567"/>
                <a:gd name="T26" fmla="*/ 227 w 567"/>
                <a:gd name="T27" fmla="*/ 454 h 567"/>
                <a:gd name="T28" fmla="*/ 113 w 567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113" y="454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9" name="Freeform 191">
              <a:extLst>
                <a:ext uri="{FF2B5EF4-FFF2-40B4-BE49-F238E27FC236}">
                  <a16:creationId xmlns:a16="http://schemas.microsoft.com/office/drawing/2014/main" id="{EA58E8DA-7B0E-4CF4-A999-C25147DC0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2785"/>
              <a:ext cx="340" cy="567"/>
            </a:xfrm>
            <a:custGeom>
              <a:avLst/>
              <a:gdLst>
                <a:gd name="T0" fmla="*/ 340 w 340"/>
                <a:gd name="T1" fmla="*/ 453 h 567"/>
                <a:gd name="T2" fmla="*/ 340 w 340"/>
                <a:gd name="T3" fmla="*/ 0 h 567"/>
                <a:gd name="T4" fmla="*/ 227 w 340"/>
                <a:gd name="T5" fmla="*/ 0 h 567"/>
                <a:gd name="T6" fmla="*/ 227 w 340"/>
                <a:gd name="T7" fmla="*/ 113 h 567"/>
                <a:gd name="T8" fmla="*/ 0 w 340"/>
                <a:gd name="T9" fmla="*/ 113 h 567"/>
                <a:gd name="T10" fmla="*/ 0 w 340"/>
                <a:gd name="T11" fmla="*/ 453 h 567"/>
                <a:gd name="T12" fmla="*/ 113 w 340"/>
                <a:gd name="T13" fmla="*/ 453 h 567"/>
                <a:gd name="T14" fmla="*/ 113 w 340"/>
                <a:gd name="T15" fmla="*/ 567 h 567"/>
                <a:gd name="T16" fmla="*/ 227 w 340"/>
                <a:gd name="T17" fmla="*/ 567 h 567"/>
                <a:gd name="T18" fmla="*/ 227 w 340"/>
                <a:gd name="T19" fmla="*/ 453 h 567"/>
                <a:gd name="T20" fmla="*/ 340 w 340"/>
                <a:gd name="T2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453"/>
                  </a:move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0" name="Freeform 192">
              <a:extLst>
                <a:ext uri="{FF2B5EF4-FFF2-40B4-BE49-F238E27FC236}">
                  <a16:creationId xmlns:a16="http://schemas.microsoft.com/office/drawing/2014/main" id="{B7708F11-3FD2-4716-92D0-3A8BE0CF5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785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114 w 340"/>
                <a:gd name="T3" fmla="*/ 0 h 567"/>
                <a:gd name="T4" fmla="*/ 114 w 340"/>
                <a:gd name="T5" fmla="*/ 340 h 567"/>
                <a:gd name="T6" fmla="*/ 340 w 340"/>
                <a:gd name="T7" fmla="*/ 340 h 567"/>
                <a:gd name="T8" fmla="*/ 340 w 340"/>
                <a:gd name="T9" fmla="*/ 567 h 567"/>
                <a:gd name="T10" fmla="*/ 227 w 340"/>
                <a:gd name="T11" fmla="*/ 567 h 567"/>
                <a:gd name="T12" fmla="*/ 227 w 340"/>
                <a:gd name="T13" fmla="*/ 453 h 567"/>
                <a:gd name="T14" fmla="*/ 0 w 340"/>
                <a:gd name="T15" fmla="*/ 453 h 567"/>
                <a:gd name="T16" fmla="*/ 0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1" name="Freeform 193">
              <a:extLst>
                <a:ext uri="{FF2B5EF4-FFF2-40B4-BE49-F238E27FC236}">
                  <a16:creationId xmlns:a16="http://schemas.microsoft.com/office/drawing/2014/main" id="{5F04BD1F-6A11-441B-B0DC-88DAD450B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671"/>
              <a:ext cx="453" cy="681"/>
            </a:xfrm>
            <a:custGeom>
              <a:avLst/>
              <a:gdLst>
                <a:gd name="T0" fmla="*/ 226 w 453"/>
                <a:gd name="T1" fmla="*/ 681 h 681"/>
                <a:gd name="T2" fmla="*/ 340 w 453"/>
                <a:gd name="T3" fmla="*/ 681 h 681"/>
                <a:gd name="T4" fmla="*/ 340 w 453"/>
                <a:gd name="T5" fmla="*/ 567 h 681"/>
                <a:gd name="T6" fmla="*/ 453 w 453"/>
                <a:gd name="T7" fmla="*/ 567 h 681"/>
                <a:gd name="T8" fmla="*/ 453 w 453"/>
                <a:gd name="T9" fmla="*/ 0 h 681"/>
                <a:gd name="T10" fmla="*/ 113 w 453"/>
                <a:gd name="T11" fmla="*/ 0 h 681"/>
                <a:gd name="T12" fmla="*/ 113 w 453"/>
                <a:gd name="T13" fmla="*/ 114 h 681"/>
                <a:gd name="T14" fmla="*/ 0 w 453"/>
                <a:gd name="T15" fmla="*/ 114 h 681"/>
                <a:gd name="T16" fmla="*/ 0 w 453"/>
                <a:gd name="T17" fmla="*/ 454 h 681"/>
                <a:gd name="T18" fmla="*/ 226 w 453"/>
                <a:gd name="T19" fmla="*/ 454 h 681"/>
                <a:gd name="T20" fmla="*/ 226 w 453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226" y="681"/>
                  </a:move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3" name="Freeform 195">
              <a:extLst>
                <a:ext uri="{FF2B5EF4-FFF2-40B4-BE49-F238E27FC236}">
                  <a16:creationId xmlns:a16="http://schemas.microsoft.com/office/drawing/2014/main" id="{8C385E31-4E53-472D-A71E-B364D56D7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898"/>
              <a:ext cx="2041" cy="1588"/>
            </a:xfrm>
            <a:custGeom>
              <a:avLst/>
              <a:gdLst>
                <a:gd name="T0" fmla="*/ 1927 w 2041"/>
                <a:gd name="T1" fmla="*/ 0 h 1588"/>
                <a:gd name="T2" fmla="*/ 1927 w 2041"/>
                <a:gd name="T3" fmla="*/ 113 h 1588"/>
                <a:gd name="T4" fmla="*/ 1814 w 2041"/>
                <a:gd name="T5" fmla="*/ 113 h 1588"/>
                <a:gd name="T6" fmla="*/ 1814 w 2041"/>
                <a:gd name="T7" fmla="*/ 227 h 1588"/>
                <a:gd name="T8" fmla="*/ 1927 w 2041"/>
                <a:gd name="T9" fmla="*/ 227 h 1588"/>
                <a:gd name="T10" fmla="*/ 1927 w 2041"/>
                <a:gd name="T11" fmla="*/ 567 h 1588"/>
                <a:gd name="T12" fmla="*/ 2041 w 2041"/>
                <a:gd name="T13" fmla="*/ 567 h 1588"/>
                <a:gd name="T14" fmla="*/ 2041 w 2041"/>
                <a:gd name="T15" fmla="*/ 907 h 1588"/>
                <a:gd name="T16" fmla="*/ 1360 w 2041"/>
                <a:gd name="T17" fmla="*/ 907 h 1588"/>
                <a:gd name="T18" fmla="*/ 1360 w 2041"/>
                <a:gd name="T19" fmla="*/ 1021 h 1588"/>
                <a:gd name="T20" fmla="*/ 1247 w 2041"/>
                <a:gd name="T21" fmla="*/ 1021 h 1588"/>
                <a:gd name="T22" fmla="*/ 1247 w 2041"/>
                <a:gd name="T23" fmla="*/ 794 h 1588"/>
                <a:gd name="T24" fmla="*/ 1134 w 2041"/>
                <a:gd name="T25" fmla="*/ 794 h 1588"/>
                <a:gd name="T26" fmla="*/ 1134 w 2041"/>
                <a:gd name="T27" fmla="*/ 907 h 1588"/>
                <a:gd name="T28" fmla="*/ 1020 w 2041"/>
                <a:gd name="T29" fmla="*/ 907 h 1588"/>
                <a:gd name="T30" fmla="*/ 1020 w 2041"/>
                <a:gd name="T31" fmla="*/ 1021 h 1588"/>
                <a:gd name="T32" fmla="*/ 907 w 2041"/>
                <a:gd name="T33" fmla="*/ 1021 h 1588"/>
                <a:gd name="T34" fmla="*/ 907 w 2041"/>
                <a:gd name="T35" fmla="*/ 1134 h 1588"/>
                <a:gd name="T36" fmla="*/ 793 w 2041"/>
                <a:gd name="T37" fmla="*/ 1134 h 1588"/>
                <a:gd name="T38" fmla="*/ 793 w 2041"/>
                <a:gd name="T39" fmla="*/ 1247 h 1588"/>
                <a:gd name="T40" fmla="*/ 680 w 2041"/>
                <a:gd name="T41" fmla="*/ 1247 h 1588"/>
                <a:gd name="T42" fmla="*/ 680 w 2041"/>
                <a:gd name="T43" fmla="*/ 1588 h 1588"/>
                <a:gd name="T44" fmla="*/ 453 w 2041"/>
                <a:gd name="T45" fmla="*/ 1588 h 1588"/>
                <a:gd name="T46" fmla="*/ 453 w 2041"/>
                <a:gd name="T47" fmla="*/ 1474 h 1588"/>
                <a:gd name="T48" fmla="*/ 226 w 2041"/>
                <a:gd name="T49" fmla="*/ 1474 h 1588"/>
                <a:gd name="T50" fmla="*/ 226 w 2041"/>
                <a:gd name="T51" fmla="*/ 1247 h 1588"/>
                <a:gd name="T52" fmla="*/ 113 w 2041"/>
                <a:gd name="T53" fmla="*/ 1247 h 1588"/>
                <a:gd name="T54" fmla="*/ 113 w 2041"/>
                <a:gd name="T55" fmla="*/ 1134 h 1588"/>
                <a:gd name="T56" fmla="*/ 0 w 2041"/>
                <a:gd name="T57" fmla="*/ 1134 h 1588"/>
                <a:gd name="T58" fmla="*/ 0 w 2041"/>
                <a:gd name="T59" fmla="*/ 1021 h 1588"/>
                <a:gd name="T60" fmla="*/ 113 w 2041"/>
                <a:gd name="T61" fmla="*/ 1021 h 1588"/>
                <a:gd name="T62" fmla="*/ 113 w 2041"/>
                <a:gd name="T63" fmla="*/ 907 h 1588"/>
                <a:gd name="T64" fmla="*/ 226 w 2041"/>
                <a:gd name="T65" fmla="*/ 907 h 1588"/>
                <a:gd name="T66" fmla="*/ 226 w 2041"/>
                <a:gd name="T67" fmla="*/ 794 h 1588"/>
                <a:gd name="T68" fmla="*/ 113 w 2041"/>
                <a:gd name="T69" fmla="*/ 794 h 1588"/>
                <a:gd name="T70" fmla="*/ 113 w 2041"/>
                <a:gd name="T71" fmla="*/ 567 h 1588"/>
                <a:gd name="T72" fmla="*/ 226 w 2041"/>
                <a:gd name="T73" fmla="*/ 567 h 1588"/>
                <a:gd name="T74" fmla="*/ 226 w 2041"/>
                <a:gd name="T75" fmla="*/ 454 h 1588"/>
                <a:gd name="T76" fmla="*/ 340 w 2041"/>
                <a:gd name="T77" fmla="*/ 454 h 1588"/>
                <a:gd name="T78" fmla="*/ 340 w 2041"/>
                <a:gd name="T79" fmla="*/ 340 h 1588"/>
                <a:gd name="T80" fmla="*/ 453 w 2041"/>
                <a:gd name="T81" fmla="*/ 340 h 1588"/>
                <a:gd name="T82" fmla="*/ 453 w 2041"/>
                <a:gd name="T83" fmla="*/ 113 h 1588"/>
                <a:gd name="T84" fmla="*/ 680 w 2041"/>
                <a:gd name="T85" fmla="*/ 113 h 1588"/>
                <a:gd name="T86" fmla="*/ 680 w 2041"/>
                <a:gd name="T87" fmla="*/ 454 h 1588"/>
                <a:gd name="T88" fmla="*/ 907 w 2041"/>
                <a:gd name="T89" fmla="*/ 454 h 1588"/>
                <a:gd name="T90" fmla="*/ 907 w 2041"/>
                <a:gd name="T91" fmla="*/ 567 h 1588"/>
                <a:gd name="T92" fmla="*/ 1360 w 2041"/>
                <a:gd name="T93" fmla="*/ 567 h 1588"/>
                <a:gd name="T94" fmla="*/ 1360 w 2041"/>
                <a:gd name="T95" fmla="*/ 454 h 1588"/>
                <a:gd name="T96" fmla="*/ 1474 w 2041"/>
                <a:gd name="T97" fmla="*/ 454 h 1588"/>
                <a:gd name="T98" fmla="*/ 1474 w 2041"/>
                <a:gd name="T99" fmla="*/ 0 h 1588"/>
                <a:gd name="T100" fmla="*/ 1587 w 2041"/>
                <a:gd name="T101" fmla="*/ 0 h 1588"/>
                <a:gd name="T102" fmla="*/ 1814 w 2041"/>
                <a:gd name="T103" fmla="*/ 0 h 1588"/>
                <a:gd name="T104" fmla="*/ 1927 w 2041"/>
                <a:gd name="T10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1588">
                  <a:moveTo>
                    <a:pt x="1927" y="0"/>
                  </a:moveTo>
                  <a:lnTo>
                    <a:pt x="1927" y="113"/>
                  </a:lnTo>
                  <a:lnTo>
                    <a:pt x="1814" y="113"/>
                  </a:lnTo>
                  <a:lnTo>
                    <a:pt x="1814" y="227"/>
                  </a:lnTo>
                  <a:lnTo>
                    <a:pt x="1927" y="227"/>
                  </a:lnTo>
                  <a:lnTo>
                    <a:pt x="1927" y="567"/>
                  </a:lnTo>
                  <a:lnTo>
                    <a:pt x="2041" y="567"/>
                  </a:lnTo>
                  <a:lnTo>
                    <a:pt x="2041" y="907"/>
                  </a:lnTo>
                  <a:lnTo>
                    <a:pt x="1360" y="907"/>
                  </a:lnTo>
                  <a:lnTo>
                    <a:pt x="1360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247"/>
                  </a:lnTo>
                  <a:lnTo>
                    <a:pt x="680" y="1247"/>
                  </a:lnTo>
                  <a:lnTo>
                    <a:pt x="680" y="1588"/>
                  </a:lnTo>
                  <a:lnTo>
                    <a:pt x="453" y="1588"/>
                  </a:lnTo>
                  <a:lnTo>
                    <a:pt x="453" y="1474"/>
                  </a:lnTo>
                  <a:lnTo>
                    <a:pt x="226" y="1474"/>
                  </a:lnTo>
                  <a:lnTo>
                    <a:pt x="226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680" y="113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360" y="567"/>
                  </a:lnTo>
                  <a:lnTo>
                    <a:pt x="1360" y="454"/>
                  </a:lnTo>
                  <a:lnTo>
                    <a:pt x="1474" y="454"/>
                  </a:lnTo>
                  <a:lnTo>
                    <a:pt x="1474" y="0"/>
                  </a:lnTo>
                  <a:lnTo>
                    <a:pt x="1587" y="0"/>
                  </a:lnTo>
                  <a:lnTo>
                    <a:pt x="1814" y="0"/>
                  </a:lnTo>
                  <a:lnTo>
                    <a:pt x="19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4" name="Freeform 196">
              <a:extLst>
                <a:ext uri="{FF2B5EF4-FFF2-40B4-BE49-F238E27FC236}">
                  <a16:creationId xmlns:a16="http://schemas.microsoft.com/office/drawing/2014/main" id="{09A808D1-01E7-4FD0-8047-D57DCDD4A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444"/>
              <a:ext cx="567" cy="454"/>
            </a:xfrm>
            <a:custGeom>
              <a:avLst/>
              <a:gdLst>
                <a:gd name="T0" fmla="*/ 113 w 567"/>
                <a:gd name="T1" fmla="*/ 341 h 454"/>
                <a:gd name="T2" fmla="*/ 113 w 567"/>
                <a:gd name="T3" fmla="*/ 454 h 454"/>
                <a:gd name="T4" fmla="*/ 340 w 567"/>
                <a:gd name="T5" fmla="*/ 454 h 454"/>
                <a:gd name="T6" fmla="*/ 340 w 567"/>
                <a:gd name="T7" fmla="*/ 341 h 454"/>
                <a:gd name="T8" fmla="*/ 567 w 567"/>
                <a:gd name="T9" fmla="*/ 341 h 454"/>
                <a:gd name="T10" fmla="*/ 567 w 567"/>
                <a:gd name="T11" fmla="*/ 0 h 454"/>
                <a:gd name="T12" fmla="*/ 340 w 567"/>
                <a:gd name="T13" fmla="*/ 0 h 454"/>
                <a:gd name="T14" fmla="*/ 340 w 567"/>
                <a:gd name="T15" fmla="*/ 227 h 454"/>
                <a:gd name="T16" fmla="*/ 113 w 567"/>
                <a:gd name="T17" fmla="*/ 227 h 454"/>
                <a:gd name="T18" fmla="*/ 113 w 567"/>
                <a:gd name="T19" fmla="*/ 114 h 454"/>
                <a:gd name="T20" fmla="*/ 0 w 567"/>
                <a:gd name="T21" fmla="*/ 114 h 454"/>
                <a:gd name="T22" fmla="*/ 0 w 567"/>
                <a:gd name="T23" fmla="*/ 341 h 454"/>
                <a:gd name="T24" fmla="*/ 113 w 567"/>
                <a:gd name="T25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113" y="341"/>
                  </a:moveTo>
                  <a:lnTo>
                    <a:pt x="113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567" y="341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5" name="Freeform 197">
              <a:extLst>
                <a:ext uri="{FF2B5EF4-FFF2-40B4-BE49-F238E27FC236}">
                  <a16:creationId xmlns:a16="http://schemas.microsoft.com/office/drawing/2014/main" id="{8989C2EA-8EBC-4E91-AF06-020EAA69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558"/>
              <a:ext cx="227" cy="340"/>
            </a:xfrm>
            <a:custGeom>
              <a:avLst/>
              <a:gdLst>
                <a:gd name="T0" fmla="*/ 114 w 227"/>
                <a:gd name="T1" fmla="*/ 0 h 340"/>
                <a:gd name="T2" fmla="*/ 0 w 227"/>
                <a:gd name="T3" fmla="*/ 0 h 340"/>
                <a:gd name="T4" fmla="*/ 0 w 227"/>
                <a:gd name="T5" fmla="*/ 340 h 340"/>
                <a:gd name="T6" fmla="*/ 227 w 227"/>
                <a:gd name="T7" fmla="*/ 340 h 340"/>
                <a:gd name="T8" fmla="*/ 227 w 227"/>
                <a:gd name="T9" fmla="*/ 227 h 340"/>
                <a:gd name="T10" fmla="*/ 114 w 227"/>
                <a:gd name="T11" fmla="*/ 227 h 340"/>
                <a:gd name="T12" fmla="*/ 114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1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6" name="Freeform 198">
              <a:extLst>
                <a:ext uri="{FF2B5EF4-FFF2-40B4-BE49-F238E27FC236}">
                  <a16:creationId xmlns:a16="http://schemas.microsoft.com/office/drawing/2014/main" id="{379884B7-4EE8-4CED-B59B-8BB7A0308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444"/>
              <a:ext cx="226" cy="567"/>
            </a:xfrm>
            <a:custGeom>
              <a:avLst/>
              <a:gdLst>
                <a:gd name="T0" fmla="*/ 226 w 226"/>
                <a:gd name="T1" fmla="*/ 0 h 567"/>
                <a:gd name="T2" fmla="*/ 226 w 226"/>
                <a:gd name="T3" fmla="*/ 567 h 567"/>
                <a:gd name="T4" fmla="*/ 113 w 226"/>
                <a:gd name="T5" fmla="*/ 567 h 567"/>
                <a:gd name="T6" fmla="*/ 113 w 226"/>
                <a:gd name="T7" fmla="*/ 454 h 567"/>
                <a:gd name="T8" fmla="*/ 0 w 226"/>
                <a:gd name="T9" fmla="*/ 454 h 567"/>
                <a:gd name="T10" fmla="*/ 0 w 226"/>
                <a:gd name="T11" fmla="*/ 114 h 567"/>
                <a:gd name="T12" fmla="*/ 113 w 226"/>
                <a:gd name="T13" fmla="*/ 114 h 567"/>
                <a:gd name="T14" fmla="*/ 113 w 226"/>
                <a:gd name="T15" fmla="*/ 0 h 567"/>
                <a:gd name="T16" fmla="*/ 226 w 226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567">
                  <a:moveTo>
                    <a:pt x="226" y="0"/>
                  </a:moveTo>
                  <a:lnTo>
                    <a:pt x="226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7" name="Freeform 199">
              <a:extLst>
                <a:ext uri="{FF2B5EF4-FFF2-40B4-BE49-F238E27FC236}">
                  <a16:creationId xmlns:a16="http://schemas.microsoft.com/office/drawing/2014/main" id="{14E932E5-F7CA-4CD1-B103-A9BCBB153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227 h 340"/>
                <a:gd name="T10" fmla="*/ 227 w 341"/>
                <a:gd name="T11" fmla="*/ 227 h 340"/>
                <a:gd name="T12" fmla="*/ 227 w 341"/>
                <a:gd name="T13" fmla="*/ 340 h 340"/>
                <a:gd name="T14" fmla="*/ 341 w 341"/>
                <a:gd name="T15" fmla="*/ 340 h 340"/>
                <a:gd name="T16" fmla="*/ 341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8" name="Freeform 200">
              <a:extLst>
                <a:ext uri="{FF2B5EF4-FFF2-40B4-BE49-F238E27FC236}">
                  <a16:creationId xmlns:a16="http://schemas.microsoft.com/office/drawing/2014/main" id="{2EF4D0DA-7864-4631-82CB-3158F9599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44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9" name="Freeform 201">
              <a:extLst>
                <a:ext uri="{FF2B5EF4-FFF2-40B4-BE49-F238E27FC236}">
                  <a16:creationId xmlns:a16="http://schemas.microsoft.com/office/drawing/2014/main" id="{A1A11E7C-D23F-4818-BA7C-70E8586F2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331"/>
              <a:ext cx="453" cy="340"/>
            </a:xfrm>
            <a:custGeom>
              <a:avLst/>
              <a:gdLst>
                <a:gd name="T0" fmla="*/ 0 w 453"/>
                <a:gd name="T1" fmla="*/ 340 h 340"/>
                <a:gd name="T2" fmla="*/ 453 w 453"/>
                <a:gd name="T3" fmla="*/ 340 h 340"/>
                <a:gd name="T4" fmla="*/ 453 w 453"/>
                <a:gd name="T5" fmla="*/ 227 h 340"/>
                <a:gd name="T6" fmla="*/ 340 w 453"/>
                <a:gd name="T7" fmla="*/ 227 h 340"/>
                <a:gd name="T8" fmla="*/ 340 w 453"/>
                <a:gd name="T9" fmla="*/ 0 h 340"/>
                <a:gd name="T10" fmla="*/ 227 w 453"/>
                <a:gd name="T11" fmla="*/ 0 h 340"/>
                <a:gd name="T12" fmla="*/ 227 w 453"/>
                <a:gd name="T13" fmla="*/ 113 h 340"/>
                <a:gd name="T14" fmla="*/ 113 w 453"/>
                <a:gd name="T15" fmla="*/ 113 h 340"/>
                <a:gd name="T16" fmla="*/ 113 w 453"/>
                <a:gd name="T17" fmla="*/ 227 h 340"/>
                <a:gd name="T18" fmla="*/ 0 w 453"/>
                <a:gd name="T19" fmla="*/ 227 h 340"/>
                <a:gd name="T20" fmla="*/ 0 w 453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0" y="340"/>
                  </a:moveTo>
                  <a:lnTo>
                    <a:pt x="453" y="34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0" name="Freeform 202">
              <a:extLst>
                <a:ext uri="{FF2B5EF4-FFF2-40B4-BE49-F238E27FC236}">
                  <a16:creationId xmlns:a16="http://schemas.microsoft.com/office/drawing/2014/main" id="{B628D5D1-8B09-4E71-B3F1-3512B98EC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104"/>
              <a:ext cx="567" cy="454"/>
            </a:xfrm>
            <a:custGeom>
              <a:avLst/>
              <a:gdLst>
                <a:gd name="T0" fmla="*/ 567 w 567"/>
                <a:gd name="T1" fmla="*/ 340 h 454"/>
                <a:gd name="T2" fmla="*/ 567 w 567"/>
                <a:gd name="T3" fmla="*/ 0 h 454"/>
                <a:gd name="T4" fmla="*/ 340 w 567"/>
                <a:gd name="T5" fmla="*/ 0 h 454"/>
                <a:gd name="T6" fmla="*/ 340 w 567"/>
                <a:gd name="T7" fmla="*/ 114 h 454"/>
                <a:gd name="T8" fmla="*/ 0 w 567"/>
                <a:gd name="T9" fmla="*/ 114 h 454"/>
                <a:gd name="T10" fmla="*/ 0 w 567"/>
                <a:gd name="T11" fmla="*/ 340 h 454"/>
                <a:gd name="T12" fmla="*/ 340 w 567"/>
                <a:gd name="T13" fmla="*/ 340 h 454"/>
                <a:gd name="T14" fmla="*/ 340 w 567"/>
                <a:gd name="T15" fmla="*/ 454 h 454"/>
                <a:gd name="T16" fmla="*/ 453 w 567"/>
                <a:gd name="T17" fmla="*/ 454 h 454"/>
                <a:gd name="T18" fmla="*/ 453 w 567"/>
                <a:gd name="T19" fmla="*/ 340 h 454"/>
                <a:gd name="T20" fmla="*/ 567 w 567"/>
                <a:gd name="T21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567" y="340"/>
                  </a:move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340"/>
                  </a:lnTo>
                  <a:lnTo>
                    <a:pt x="56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2" name="Freeform 204">
              <a:extLst>
                <a:ext uri="{FF2B5EF4-FFF2-40B4-BE49-F238E27FC236}">
                  <a16:creationId xmlns:a16="http://schemas.microsoft.com/office/drawing/2014/main" id="{DB4F4AC8-DCE9-4E59-B341-7D29FC685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785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226 h 340"/>
                <a:gd name="T10" fmla="*/ 0 w 340"/>
                <a:gd name="T11" fmla="*/ 226 h 340"/>
                <a:gd name="T12" fmla="*/ 0 w 340"/>
                <a:gd name="T13" fmla="*/ 340 h 340"/>
                <a:gd name="T14" fmla="*/ 227 w 340"/>
                <a:gd name="T15" fmla="*/ 340 h 340"/>
                <a:gd name="T16" fmla="*/ 227 w 340"/>
                <a:gd name="T17" fmla="*/ 226 h 340"/>
                <a:gd name="T18" fmla="*/ 340 w 340"/>
                <a:gd name="T19" fmla="*/ 226 h 340"/>
                <a:gd name="T20" fmla="*/ 34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3" name="Freeform 205">
              <a:extLst>
                <a:ext uri="{FF2B5EF4-FFF2-40B4-BE49-F238E27FC236}">
                  <a16:creationId xmlns:a16="http://schemas.microsoft.com/office/drawing/2014/main" id="{21500E1F-9493-4559-8374-E2581CEF9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104"/>
              <a:ext cx="1134" cy="1474"/>
            </a:xfrm>
            <a:custGeom>
              <a:avLst/>
              <a:gdLst>
                <a:gd name="T0" fmla="*/ 1134 w 1134"/>
                <a:gd name="T1" fmla="*/ 114 h 1474"/>
                <a:gd name="T2" fmla="*/ 1021 w 1134"/>
                <a:gd name="T3" fmla="*/ 114 h 1474"/>
                <a:gd name="T4" fmla="*/ 1021 w 1134"/>
                <a:gd name="T5" fmla="*/ 0 h 1474"/>
                <a:gd name="T6" fmla="*/ 681 w 1134"/>
                <a:gd name="T7" fmla="*/ 0 h 1474"/>
                <a:gd name="T8" fmla="*/ 681 w 1134"/>
                <a:gd name="T9" fmla="*/ 114 h 1474"/>
                <a:gd name="T10" fmla="*/ 567 w 1134"/>
                <a:gd name="T11" fmla="*/ 114 h 1474"/>
                <a:gd name="T12" fmla="*/ 567 w 1134"/>
                <a:gd name="T13" fmla="*/ 227 h 1474"/>
                <a:gd name="T14" fmla="*/ 454 w 1134"/>
                <a:gd name="T15" fmla="*/ 227 h 1474"/>
                <a:gd name="T16" fmla="*/ 454 w 1134"/>
                <a:gd name="T17" fmla="*/ 454 h 1474"/>
                <a:gd name="T18" fmla="*/ 567 w 1134"/>
                <a:gd name="T19" fmla="*/ 454 h 1474"/>
                <a:gd name="T20" fmla="*/ 567 w 1134"/>
                <a:gd name="T21" fmla="*/ 567 h 1474"/>
                <a:gd name="T22" fmla="*/ 114 w 1134"/>
                <a:gd name="T23" fmla="*/ 567 h 1474"/>
                <a:gd name="T24" fmla="*/ 114 w 1134"/>
                <a:gd name="T25" fmla="*/ 681 h 1474"/>
                <a:gd name="T26" fmla="*/ 227 w 1134"/>
                <a:gd name="T27" fmla="*/ 681 h 1474"/>
                <a:gd name="T28" fmla="*/ 227 w 1134"/>
                <a:gd name="T29" fmla="*/ 907 h 1474"/>
                <a:gd name="T30" fmla="*/ 114 w 1134"/>
                <a:gd name="T31" fmla="*/ 907 h 1474"/>
                <a:gd name="T32" fmla="*/ 114 w 1134"/>
                <a:gd name="T33" fmla="*/ 1021 h 1474"/>
                <a:gd name="T34" fmla="*/ 0 w 1134"/>
                <a:gd name="T35" fmla="*/ 1021 h 1474"/>
                <a:gd name="T36" fmla="*/ 0 w 1134"/>
                <a:gd name="T37" fmla="*/ 1361 h 1474"/>
                <a:gd name="T38" fmla="*/ 114 w 1134"/>
                <a:gd name="T39" fmla="*/ 1361 h 1474"/>
                <a:gd name="T40" fmla="*/ 114 w 1134"/>
                <a:gd name="T41" fmla="*/ 1474 h 1474"/>
                <a:gd name="T42" fmla="*/ 454 w 1134"/>
                <a:gd name="T43" fmla="*/ 1474 h 1474"/>
                <a:gd name="T44" fmla="*/ 454 w 1134"/>
                <a:gd name="T45" fmla="*/ 1361 h 1474"/>
                <a:gd name="T46" fmla="*/ 567 w 1134"/>
                <a:gd name="T47" fmla="*/ 1361 h 1474"/>
                <a:gd name="T48" fmla="*/ 567 w 1134"/>
                <a:gd name="T49" fmla="*/ 1134 h 1474"/>
                <a:gd name="T50" fmla="*/ 681 w 1134"/>
                <a:gd name="T51" fmla="*/ 1134 h 1474"/>
                <a:gd name="T52" fmla="*/ 681 w 1134"/>
                <a:gd name="T53" fmla="*/ 1021 h 1474"/>
                <a:gd name="T54" fmla="*/ 794 w 1134"/>
                <a:gd name="T55" fmla="*/ 1021 h 1474"/>
                <a:gd name="T56" fmla="*/ 794 w 1134"/>
                <a:gd name="T57" fmla="*/ 907 h 1474"/>
                <a:gd name="T58" fmla="*/ 681 w 1134"/>
                <a:gd name="T59" fmla="*/ 907 h 1474"/>
                <a:gd name="T60" fmla="*/ 681 w 1134"/>
                <a:gd name="T61" fmla="*/ 794 h 1474"/>
                <a:gd name="T62" fmla="*/ 794 w 1134"/>
                <a:gd name="T63" fmla="*/ 794 h 1474"/>
                <a:gd name="T64" fmla="*/ 794 w 1134"/>
                <a:gd name="T65" fmla="*/ 681 h 1474"/>
                <a:gd name="T66" fmla="*/ 908 w 1134"/>
                <a:gd name="T67" fmla="*/ 681 h 1474"/>
                <a:gd name="T68" fmla="*/ 908 w 1134"/>
                <a:gd name="T69" fmla="*/ 567 h 1474"/>
                <a:gd name="T70" fmla="*/ 1021 w 1134"/>
                <a:gd name="T71" fmla="*/ 567 h 1474"/>
                <a:gd name="T72" fmla="*/ 1021 w 1134"/>
                <a:gd name="T73" fmla="*/ 340 h 1474"/>
                <a:gd name="T74" fmla="*/ 1134 w 1134"/>
                <a:gd name="T75" fmla="*/ 340 h 1474"/>
                <a:gd name="T76" fmla="*/ 1134 w 1134"/>
                <a:gd name="T77" fmla="*/ 11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474">
                  <a:moveTo>
                    <a:pt x="1134" y="114"/>
                  </a:moveTo>
                  <a:lnTo>
                    <a:pt x="1021" y="114"/>
                  </a:lnTo>
                  <a:lnTo>
                    <a:pt x="1021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474"/>
                  </a:lnTo>
                  <a:lnTo>
                    <a:pt x="454" y="1474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794" y="1021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4" name="Freeform 206">
              <a:extLst>
                <a:ext uri="{FF2B5EF4-FFF2-40B4-BE49-F238E27FC236}">
                  <a16:creationId xmlns:a16="http://schemas.microsoft.com/office/drawing/2014/main" id="{CEA49EDB-ED86-4463-90FE-9D6275843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671"/>
              <a:ext cx="907" cy="794"/>
            </a:xfrm>
            <a:custGeom>
              <a:avLst/>
              <a:gdLst>
                <a:gd name="T0" fmla="*/ 907 w 907"/>
                <a:gd name="T1" fmla="*/ 227 h 794"/>
                <a:gd name="T2" fmla="*/ 907 w 907"/>
                <a:gd name="T3" fmla="*/ 681 h 794"/>
                <a:gd name="T4" fmla="*/ 793 w 907"/>
                <a:gd name="T5" fmla="*/ 681 h 794"/>
                <a:gd name="T6" fmla="*/ 793 w 907"/>
                <a:gd name="T7" fmla="*/ 794 h 794"/>
                <a:gd name="T8" fmla="*/ 340 w 907"/>
                <a:gd name="T9" fmla="*/ 794 h 794"/>
                <a:gd name="T10" fmla="*/ 340 w 907"/>
                <a:gd name="T11" fmla="*/ 681 h 794"/>
                <a:gd name="T12" fmla="*/ 113 w 907"/>
                <a:gd name="T13" fmla="*/ 681 h 794"/>
                <a:gd name="T14" fmla="*/ 113 w 907"/>
                <a:gd name="T15" fmla="*/ 340 h 794"/>
                <a:gd name="T16" fmla="*/ 0 w 907"/>
                <a:gd name="T17" fmla="*/ 340 h 794"/>
                <a:gd name="T18" fmla="*/ 0 w 907"/>
                <a:gd name="T19" fmla="*/ 114 h 794"/>
                <a:gd name="T20" fmla="*/ 113 w 907"/>
                <a:gd name="T21" fmla="*/ 114 h 794"/>
                <a:gd name="T22" fmla="*/ 113 w 907"/>
                <a:gd name="T23" fmla="*/ 0 h 794"/>
                <a:gd name="T24" fmla="*/ 226 w 907"/>
                <a:gd name="T25" fmla="*/ 0 h 794"/>
                <a:gd name="T26" fmla="*/ 226 w 907"/>
                <a:gd name="T27" fmla="*/ 114 h 794"/>
                <a:gd name="T28" fmla="*/ 453 w 907"/>
                <a:gd name="T29" fmla="*/ 114 h 794"/>
                <a:gd name="T30" fmla="*/ 453 w 907"/>
                <a:gd name="T31" fmla="*/ 227 h 794"/>
                <a:gd name="T32" fmla="*/ 680 w 907"/>
                <a:gd name="T33" fmla="*/ 227 h 794"/>
                <a:gd name="T34" fmla="*/ 680 w 907"/>
                <a:gd name="T35" fmla="*/ 340 h 794"/>
                <a:gd name="T36" fmla="*/ 793 w 907"/>
                <a:gd name="T37" fmla="*/ 340 h 794"/>
                <a:gd name="T38" fmla="*/ 793 w 907"/>
                <a:gd name="T39" fmla="*/ 227 h 794"/>
                <a:gd name="T40" fmla="*/ 907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907" y="227"/>
                  </a:moveTo>
                  <a:lnTo>
                    <a:pt x="907" y="681"/>
                  </a:lnTo>
                  <a:lnTo>
                    <a:pt x="793" y="681"/>
                  </a:lnTo>
                  <a:lnTo>
                    <a:pt x="793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227"/>
                  </a:lnTo>
                  <a:lnTo>
                    <a:pt x="90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5" name="Freeform 207">
              <a:extLst>
                <a:ext uri="{FF2B5EF4-FFF2-40B4-BE49-F238E27FC236}">
                  <a16:creationId xmlns:a16="http://schemas.microsoft.com/office/drawing/2014/main" id="{778DCCCE-8FDB-4881-B45E-8080607B0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651"/>
              <a:ext cx="1248" cy="1360"/>
            </a:xfrm>
            <a:custGeom>
              <a:avLst/>
              <a:gdLst>
                <a:gd name="T0" fmla="*/ 1248 w 1248"/>
                <a:gd name="T1" fmla="*/ 793 h 1360"/>
                <a:gd name="T2" fmla="*/ 1021 w 1248"/>
                <a:gd name="T3" fmla="*/ 793 h 1360"/>
                <a:gd name="T4" fmla="*/ 1021 w 1248"/>
                <a:gd name="T5" fmla="*/ 907 h 1360"/>
                <a:gd name="T6" fmla="*/ 681 w 1248"/>
                <a:gd name="T7" fmla="*/ 907 h 1360"/>
                <a:gd name="T8" fmla="*/ 681 w 1248"/>
                <a:gd name="T9" fmla="*/ 1020 h 1360"/>
                <a:gd name="T10" fmla="*/ 454 w 1248"/>
                <a:gd name="T11" fmla="*/ 1020 h 1360"/>
                <a:gd name="T12" fmla="*/ 454 w 1248"/>
                <a:gd name="T13" fmla="*/ 1134 h 1360"/>
                <a:gd name="T14" fmla="*/ 341 w 1248"/>
                <a:gd name="T15" fmla="*/ 1134 h 1360"/>
                <a:gd name="T16" fmla="*/ 341 w 1248"/>
                <a:gd name="T17" fmla="*/ 1360 h 1360"/>
                <a:gd name="T18" fmla="*/ 0 w 1248"/>
                <a:gd name="T19" fmla="*/ 1360 h 1360"/>
                <a:gd name="T20" fmla="*/ 0 w 1248"/>
                <a:gd name="T21" fmla="*/ 1020 h 1360"/>
                <a:gd name="T22" fmla="*/ 114 w 1248"/>
                <a:gd name="T23" fmla="*/ 1020 h 1360"/>
                <a:gd name="T24" fmla="*/ 114 w 1248"/>
                <a:gd name="T25" fmla="*/ 907 h 1360"/>
                <a:gd name="T26" fmla="*/ 227 w 1248"/>
                <a:gd name="T27" fmla="*/ 907 h 1360"/>
                <a:gd name="T28" fmla="*/ 227 w 1248"/>
                <a:gd name="T29" fmla="*/ 793 h 1360"/>
                <a:gd name="T30" fmla="*/ 114 w 1248"/>
                <a:gd name="T31" fmla="*/ 793 h 1360"/>
                <a:gd name="T32" fmla="*/ 114 w 1248"/>
                <a:gd name="T33" fmla="*/ 680 h 1360"/>
                <a:gd name="T34" fmla="*/ 341 w 1248"/>
                <a:gd name="T35" fmla="*/ 680 h 1360"/>
                <a:gd name="T36" fmla="*/ 341 w 1248"/>
                <a:gd name="T37" fmla="*/ 567 h 1360"/>
                <a:gd name="T38" fmla="*/ 227 w 1248"/>
                <a:gd name="T39" fmla="*/ 567 h 1360"/>
                <a:gd name="T40" fmla="*/ 227 w 1248"/>
                <a:gd name="T41" fmla="*/ 453 h 1360"/>
                <a:gd name="T42" fmla="*/ 341 w 1248"/>
                <a:gd name="T43" fmla="*/ 453 h 1360"/>
                <a:gd name="T44" fmla="*/ 341 w 1248"/>
                <a:gd name="T45" fmla="*/ 340 h 1360"/>
                <a:gd name="T46" fmla="*/ 454 w 1248"/>
                <a:gd name="T47" fmla="*/ 340 h 1360"/>
                <a:gd name="T48" fmla="*/ 567 w 1248"/>
                <a:gd name="T49" fmla="*/ 340 h 1360"/>
                <a:gd name="T50" fmla="*/ 567 w 1248"/>
                <a:gd name="T51" fmla="*/ 226 h 1360"/>
                <a:gd name="T52" fmla="*/ 454 w 1248"/>
                <a:gd name="T53" fmla="*/ 226 h 1360"/>
                <a:gd name="T54" fmla="*/ 454 w 1248"/>
                <a:gd name="T55" fmla="*/ 113 h 1360"/>
                <a:gd name="T56" fmla="*/ 567 w 1248"/>
                <a:gd name="T57" fmla="*/ 113 h 1360"/>
                <a:gd name="T58" fmla="*/ 567 w 1248"/>
                <a:gd name="T59" fmla="*/ 0 h 1360"/>
                <a:gd name="T60" fmla="*/ 681 w 1248"/>
                <a:gd name="T61" fmla="*/ 0 h 1360"/>
                <a:gd name="T62" fmla="*/ 681 w 1248"/>
                <a:gd name="T63" fmla="*/ 113 h 1360"/>
                <a:gd name="T64" fmla="*/ 794 w 1248"/>
                <a:gd name="T65" fmla="*/ 113 h 1360"/>
                <a:gd name="T66" fmla="*/ 794 w 1248"/>
                <a:gd name="T67" fmla="*/ 226 h 1360"/>
                <a:gd name="T68" fmla="*/ 908 w 1248"/>
                <a:gd name="T69" fmla="*/ 226 h 1360"/>
                <a:gd name="T70" fmla="*/ 908 w 1248"/>
                <a:gd name="T71" fmla="*/ 113 h 1360"/>
                <a:gd name="T72" fmla="*/ 1134 w 1248"/>
                <a:gd name="T73" fmla="*/ 113 h 1360"/>
                <a:gd name="T74" fmla="*/ 1134 w 1248"/>
                <a:gd name="T75" fmla="*/ 567 h 1360"/>
                <a:gd name="T76" fmla="*/ 1248 w 1248"/>
                <a:gd name="T77" fmla="*/ 567 h 1360"/>
                <a:gd name="T78" fmla="*/ 1248 w 1248"/>
                <a:gd name="T79" fmla="*/ 79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360">
                  <a:moveTo>
                    <a:pt x="1248" y="793"/>
                  </a:moveTo>
                  <a:lnTo>
                    <a:pt x="1021" y="793"/>
                  </a:lnTo>
                  <a:lnTo>
                    <a:pt x="1021" y="907"/>
                  </a:lnTo>
                  <a:lnTo>
                    <a:pt x="681" y="90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1360"/>
                  </a:lnTo>
                  <a:lnTo>
                    <a:pt x="0" y="1360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341" y="680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908" y="226"/>
                  </a:lnTo>
                  <a:lnTo>
                    <a:pt x="908" y="113"/>
                  </a:lnTo>
                  <a:lnTo>
                    <a:pt x="1134" y="113"/>
                  </a:lnTo>
                  <a:lnTo>
                    <a:pt x="1134" y="567"/>
                  </a:lnTo>
                  <a:lnTo>
                    <a:pt x="1248" y="567"/>
                  </a:lnTo>
                  <a:lnTo>
                    <a:pt x="1248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6" name="Freeform 208">
              <a:extLst>
                <a:ext uri="{FF2B5EF4-FFF2-40B4-BE49-F238E27FC236}">
                  <a16:creationId xmlns:a16="http://schemas.microsoft.com/office/drawing/2014/main" id="{9AAB6582-79D6-4EE6-8DE2-6FB55DD1F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63"/>
              <a:ext cx="681" cy="1361"/>
            </a:xfrm>
            <a:custGeom>
              <a:avLst/>
              <a:gdLst>
                <a:gd name="T0" fmla="*/ 114 w 681"/>
                <a:gd name="T1" fmla="*/ 0 h 1361"/>
                <a:gd name="T2" fmla="*/ 114 w 681"/>
                <a:gd name="T3" fmla="*/ 113 h 1361"/>
                <a:gd name="T4" fmla="*/ 0 w 681"/>
                <a:gd name="T5" fmla="*/ 113 h 1361"/>
                <a:gd name="T6" fmla="*/ 0 w 681"/>
                <a:gd name="T7" fmla="*/ 227 h 1361"/>
                <a:gd name="T8" fmla="*/ 114 w 681"/>
                <a:gd name="T9" fmla="*/ 227 h 1361"/>
                <a:gd name="T10" fmla="*/ 114 w 681"/>
                <a:gd name="T11" fmla="*/ 340 h 1361"/>
                <a:gd name="T12" fmla="*/ 0 w 681"/>
                <a:gd name="T13" fmla="*/ 340 h 1361"/>
                <a:gd name="T14" fmla="*/ 0 w 681"/>
                <a:gd name="T15" fmla="*/ 454 h 1361"/>
                <a:gd name="T16" fmla="*/ 114 w 681"/>
                <a:gd name="T17" fmla="*/ 454 h 1361"/>
                <a:gd name="T18" fmla="*/ 114 w 681"/>
                <a:gd name="T19" fmla="*/ 794 h 1361"/>
                <a:gd name="T20" fmla="*/ 227 w 681"/>
                <a:gd name="T21" fmla="*/ 794 h 1361"/>
                <a:gd name="T22" fmla="*/ 227 w 681"/>
                <a:gd name="T23" fmla="*/ 907 h 1361"/>
                <a:gd name="T24" fmla="*/ 454 w 681"/>
                <a:gd name="T25" fmla="*/ 907 h 1361"/>
                <a:gd name="T26" fmla="*/ 454 w 681"/>
                <a:gd name="T27" fmla="*/ 1021 h 1361"/>
                <a:gd name="T28" fmla="*/ 567 w 681"/>
                <a:gd name="T29" fmla="*/ 1021 h 1361"/>
                <a:gd name="T30" fmla="*/ 567 w 681"/>
                <a:gd name="T31" fmla="*/ 1361 h 1361"/>
                <a:gd name="T32" fmla="*/ 681 w 681"/>
                <a:gd name="T33" fmla="*/ 1361 h 1361"/>
                <a:gd name="T34" fmla="*/ 681 w 681"/>
                <a:gd name="T35" fmla="*/ 680 h 1361"/>
                <a:gd name="T36" fmla="*/ 454 w 681"/>
                <a:gd name="T37" fmla="*/ 680 h 1361"/>
                <a:gd name="T38" fmla="*/ 454 w 681"/>
                <a:gd name="T39" fmla="*/ 454 h 1361"/>
                <a:gd name="T40" fmla="*/ 340 w 681"/>
                <a:gd name="T41" fmla="*/ 454 h 1361"/>
                <a:gd name="T42" fmla="*/ 340 w 681"/>
                <a:gd name="T43" fmla="*/ 113 h 1361"/>
                <a:gd name="T44" fmla="*/ 340 w 681"/>
                <a:gd name="T45" fmla="*/ 0 h 1361"/>
                <a:gd name="T46" fmla="*/ 114 w 681"/>
                <a:gd name="T4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1361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680"/>
                  </a:lnTo>
                  <a:lnTo>
                    <a:pt x="454" y="68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7" name="Freeform 209">
              <a:extLst>
                <a:ext uri="{FF2B5EF4-FFF2-40B4-BE49-F238E27FC236}">
                  <a16:creationId xmlns:a16="http://schemas.microsoft.com/office/drawing/2014/main" id="{F0579C9A-FD27-4037-BCF0-DF93C0FA1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290"/>
              <a:ext cx="341" cy="453"/>
            </a:xfrm>
            <a:custGeom>
              <a:avLst/>
              <a:gdLst>
                <a:gd name="T0" fmla="*/ 341 w 341"/>
                <a:gd name="T1" fmla="*/ 340 h 453"/>
                <a:gd name="T2" fmla="*/ 227 w 341"/>
                <a:gd name="T3" fmla="*/ 340 h 453"/>
                <a:gd name="T4" fmla="*/ 227 w 341"/>
                <a:gd name="T5" fmla="*/ 453 h 453"/>
                <a:gd name="T6" fmla="*/ 114 w 341"/>
                <a:gd name="T7" fmla="*/ 453 h 453"/>
                <a:gd name="T8" fmla="*/ 114 w 341"/>
                <a:gd name="T9" fmla="*/ 340 h 453"/>
                <a:gd name="T10" fmla="*/ 0 w 341"/>
                <a:gd name="T11" fmla="*/ 340 h 453"/>
                <a:gd name="T12" fmla="*/ 0 w 341"/>
                <a:gd name="T13" fmla="*/ 113 h 453"/>
                <a:gd name="T14" fmla="*/ 114 w 341"/>
                <a:gd name="T15" fmla="*/ 113 h 453"/>
                <a:gd name="T16" fmla="*/ 114 w 341"/>
                <a:gd name="T17" fmla="*/ 0 h 453"/>
                <a:gd name="T18" fmla="*/ 341 w 341"/>
                <a:gd name="T19" fmla="*/ 0 h 453"/>
                <a:gd name="T20" fmla="*/ 341 w 341"/>
                <a:gd name="T21" fmla="*/ 113 h 453"/>
                <a:gd name="T22" fmla="*/ 227 w 341"/>
                <a:gd name="T23" fmla="*/ 113 h 453"/>
                <a:gd name="T24" fmla="*/ 227 w 341"/>
                <a:gd name="T25" fmla="*/ 227 h 453"/>
                <a:gd name="T26" fmla="*/ 341 w 341"/>
                <a:gd name="T27" fmla="*/ 227 h 453"/>
                <a:gd name="T28" fmla="*/ 341 w 341"/>
                <a:gd name="T29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53">
                  <a:moveTo>
                    <a:pt x="341" y="340"/>
                  </a:move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8" name="Freeform 210">
              <a:extLst>
                <a:ext uri="{FF2B5EF4-FFF2-40B4-BE49-F238E27FC236}">
                  <a16:creationId xmlns:a16="http://schemas.microsoft.com/office/drawing/2014/main" id="{57283C8E-D774-4DD7-9231-51E593CF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630"/>
              <a:ext cx="567" cy="454"/>
            </a:xfrm>
            <a:custGeom>
              <a:avLst/>
              <a:gdLst>
                <a:gd name="T0" fmla="*/ 454 w 567"/>
                <a:gd name="T1" fmla="*/ 0 h 454"/>
                <a:gd name="T2" fmla="*/ 454 w 567"/>
                <a:gd name="T3" fmla="*/ 227 h 454"/>
                <a:gd name="T4" fmla="*/ 567 w 567"/>
                <a:gd name="T5" fmla="*/ 227 h 454"/>
                <a:gd name="T6" fmla="*/ 567 w 567"/>
                <a:gd name="T7" fmla="*/ 454 h 454"/>
                <a:gd name="T8" fmla="*/ 340 w 567"/>
                <a:gd name="T9" fmla="*/ 454 h 454"/>
                <a:gd name="T10" fmla="*/ 340 w 567"/>
                <a:gd name="T11" fmla="*/ 340 h 454"/>
                <a:gd name="T12" fmla="*/ 113 w 567"/>
                <a:gd name="T13" fmla="*/ 340 h 454"/>
                <a:gd name="T14" fmla="*/ 113 w 567"/>
                <a:gd name="T15" fmla="*/ 454 h 454"/>
                <a:gd name="T16" fmla="*/ 0 w 567"/>
                <a:gd name="T17" fmla="*/ 454 h 454"/>
                <a:gd name="T18" fmla="*/ 0 w 567"/>
                <a:gd name="T19" fmla="*/ 113 h 454"/>
                <a:gd name="T20" fmla="*/ 340 w 567"/>
                <a:gd name="T21" fmla="*/ 113 h 454"/>
                <a:gd name="T22" fmla="*/ 340 w 567"/>
                <a:gd name="T23" fmla="*/ 0 h 454"/>
                <a:gd name="T24" fmla="*/ 454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0"/>
                  </a:moveTo>
                  <a:lnTo>
                    <a:pt x="454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0" name="Freeform 212">
              <a:extLst>
                <a:ext uri="{FF2B5EF4-FFF2-40B4-BE49-F238E27FC236}">
                  <a16:creationId xmlns:a16="http://schemas.microsoft.com/office/drawing/2014/main" id="{BA48B18F-F366-4E83-9A2B-BBC483F3B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537"/>
              <a:ext cx="794" cy="340"/>
            </a:xfrm>
            <a:custGeom>
              <a:avLst/>
              <a:gdLst>
                <a:gd name="T0" fmla="*/ 0 w 794"/>
                <a:gd name="T1" fmla="*/ 0 h 340"/>
                <a:gd name="T2" fmla="*/ 567 w 794"/>
                <a:gd name="T3" fmla="*/ 0 h 340"/>
                <a:gd name="T4" fmla="*/ 567 w 794"/>
                <a:gd name="T5" fmla="*/ 114 h 340"/>
                <a:gd name="T6" fmla="*/ 794 w 794"/>
                <a:gd name="T7" fmla="*/ 114 h 340"/>
                <a:gd name="T8" fmla="*/ 794 w 794"/>
                <a:gd name="T9" fmla="*/ 227 h 340"/>
                <a:gd name="T10" fmla="*/ 454 w 794"/>
                <a:gd name="T11" fmla="*/ 227 h 340"/>
                <a:gd name="T12" fmla="*/ 454 w 794"/>
                <a:gd name="T13" fmla="*/ 340 h 340"/>
                <a:gd name="T14" fmla="*/ 340 w 794"/>
                <a:gd name="T15" fmla="*/ 340 h 340"/>
                <a:gd name="T16" fmla="*/ 340 w 794"/>
                <a:gd name="T17" fmla="*/ 227 h 340"/>
                <a:gd name="T18" fmla="*/ 114 w 794"/>
                <a:gd name="T19" fmla="*/ 227 h 340"/>
                <a:gd name="T20" fmla="*/ 114 w 794"/>
                <a:gd name="T21" fmla="*/ 114 h 340"/>
                <a:gd name="T22" fmla="*/ 0 w 794"/>
                <a:gd name="T23" fmla="*/ 114 h 340"/>
                <a:gd name="T24" fmla="*/ 0 w 79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1" name="Freeform 213">
              <a:extLst>
                <a:ext uri="{FF2B5EF4-FFF2-40B4-BE49-F238E27FC236}">
                  <a16:creationId xmlns:a16="http://schemas.microsoft.com/office/drawing/2014/main" id="{803E20AE-F123-4918-A2FD-64AD1D3E4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537"/>
              <a:ext cx="681" cy="681"/>
            </a:xfrm>
            <a:custGeom>
              <a:avLst/>
              <a:gdLst>
                <a:gd name="T0" fmla="*/ 227 w 681"/>
                <a:gd name="T1" fmla="*/ 0 h 681"/>
                <a:gd name="T2" fmla="*/ 114 w 681"/>
                <a:gd name="T3" fmla="*/ 0 h 681"/>
                <a:gd name="T4" fmla="*/ 114 w 681"/>
                <a:gd name="T5" fmla="*/ 114 h 681"/>
                <a:gd name="T6" fmla="*/ 0 w 681"/>
                <a:gd name="T7" fmla="*/ 114 h 681"/>
                <a:gd name="T8" fmla="*/ 0 w 681"/>
                <a:gd name="T9" fmla="*/ 227 h 681"/>
                <a:gd name="T10" fmla="*/ 114 w 681"/>
                <a:gd name="T11" fmla="*/ 227 h 681"/>
                <a:gd name="T12" fmla="*/ 114 w 681"/>
                <a:gd name="T13" fmla="*/ 340 h 681"/>
                <a:gd name="T14" fmla="*/ 227 w 681"/>
                <a:gd name="T15" fmla="*/ 340 h 681"/>
                <a:gd name="T16" fmla="*/ 227 w 681"/>
                <a:gd name="T17" fmla="*/ 567 h 681"/>
                <a:gd name="T18" fmla="*/ 454 w 681"/>
                <a:gd name="T19" fmla="*/ 567 h 681"/>
                <a:gd name="T20" fmla="*/ 454 w 681"/>
                <a:gd name="T21" fmla="*/ 681 h 681"/>
                <a:gd name="T22" fmla="*/ 567 w 681"/>
                <a:gd name="T23" fmla="*/ 681 h 681"/>
                <a:gd name="T24" fmla="*/ 567 w 681"/>
                <a:gd name="T25" fmla="*/ 454 h 681"/>
                <a:gd name="T26" fmla="*/ 681 w 681"/>
                <a:gd name="T27" fmla="*/ 454 h 681"/>
                <a:gd name="T28" fmla="*/ 681 w 681"/>
                <a:gd name="T29" fmla="*/ 340 h 681"/>
                <a:gd name="T30" fmla="*/ 567 w 681"/>
                <a:gd name="T31" fmla="*/ 340 h 681"/>
                <a:gd name="T32" fmla="*/ 567 w 681"/>
                <a:gd name="T33" fmla="*/ 227 h 681"/>
                <a:gd name="T34" fmla="*/ 341 w 681"/>
                <a:gd name="T35" fmla="*/ 227 h 681"/>
                <a:gd name="T36" fmla="*/ 341 w 681"/>
                <a:gd name="T37" fmla="*/ 114 h 681"/>
                <a:gd name="T38" fmla="*/ 227 w 681"/>
                <a:gd name="T39" fmla="*/ 114 h 681"/>
                <a:gd name="T40" fmla="*/ 227 w 681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81">
                  <a:moveTo>
                    <a:pt x="227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2" name="Freeform 214">
              <a:extLst>
                <a:ext uri="{FF2B5EF4-FFF2-40B4-BE49-F238E27FC236}">
                  <a16:creationId xmlns:a16="http://schemas.microsoft.com/office/drawing/2014/main" id="{F8EBCA56-B9E2-4199-8BC2-1A59A41F2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424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227 w 227"/>
                <a:gd name="T3" fmla="*/ 113 h 113"/>
                <a:gd name="T4" fmla="*/ 0 w 227"/>
                <a:gd name="T5" fmla="*/ 113 h 113"/>
                <a:gd name="T6" fmla="*/ 0 w 227"/>
                <a:gd name="T7" fmla="*/ 0 h 113"/>
                <a:gd name="T8" fmla="*/ 227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3" name="Freeform 215">
              <a:extLst>
                <a:ext uri="{FF2B5EF4-FFF2-40B4-BE49-F238E27FC236}">
                  <a16:creationId xmlns:a16="http://schemas.microsoft.com/office/drawing/2014/main" id="{79036EFB-2CAE-4696-8663-875B7E0D1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970"/>
              <a:ext cx="907" cy="681"/>
            </a:xfrm>
            <a:custGeom>
              <a:avLst/>
              <a:gdLst>
                <a:gd name="T0" fmla="*/ 454 w 907"/>
                <a:gd name="T1" fmla="*/ 681 h 681"/>
                <a:gd name="T2" fmla="*/ 454 w 907"/>
                <a:gd name="T3" fmla="*/ 567 h 681"/>
                <a:gd name="T4" fmla="*/ 680 w 907"/>
                <a:gd name="T5" fmla="*/ 567 h 681"/>
                <a:gd name="T6" fmla="*/ 680 w 907"/>
                <a:gd name="T7" fmla="*/ 454 h 681"/>
                <a:gd name="T8" fmla="*/ 907 w 907"/>
                <a:gd name="T9" fmla="*/ 454 h 681"/>
                <a:gd name="T10" fmla="*/ 907 w 907"/>
                <a:gd name="T11" fmla="*/ 114 h 681"/>
                <a:gd name="T12" fmla="*/ 794 w 907"/>
                <a:gd name="T13" fmla="*/ 114 h 681"/>
                <a:gd name="T14" fmla="*/ 794 w 907"/>
                <a:gd name="T15" fmla="*/ 0 h 681"/>
                <a:gd name="T16" fmla="*/ 567 w 907"/>
                <a:gd name="T17" fmla="*/ 0 h 681"/>
                <a:gd name="T18" fmla="*/ 567 w 907"/>
                <a:gd name="T19" fmla="*/ 114 h 681"/>
                <a:gd name="T20" fmla="*/ 340 w 907"/>
                <a:gd name="T21" fmla="*/ 114 h 681"/>
                <a:gd name="T22" fmla="*/ 340 w 907"/>
                <a:gd name="T23" fmla="*/ 0 h 681"/>
                <a:gd name="T24" fmla="*/ 113 w 907"/>
                <a:gd name="T25" fmla="*/ 0 h 681"/>
                <a:gd name="T26" fmla="*/ 113 w 907"/>
                <a:gd name="T27" fmla="*/ 114 h 681"/>
                <a:gd name="T28" fmla="*/ 0 w 907"/>
                <a:gd name="T29" fmla="*/ 114 h 681"/>
                <a:gd name="T30" fmla="*/ 0 w 907"/>
                <a:gd name="T31" fmla="*/ 454 h 681"/>
                <a:gd name="T32" fmla="*/ 113 w 907"/>
                <a:gd name="T33" fmla="*/ 454 h 681"/>
                <a:gd name="T34" fmla="*/ 113 w 907"/>
                <a:gd name="T35" fmla="*/ 567 h 681"/>
                <a:gd name="T36" fmla="*/ 340 w 907"/>
                <a:gd name="T37" fmla="*/ 567 h 681"/>
                <a:gd name="T38" fmla="*/ 340 w 907"/>
                <a:gd name="T39" fmla="*/ 681 h 681"/>
                <a:gd name="T40" fmla="*/ 454 w 907"/>
                <a:gd name="T4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681">
                  <a:moveTo>
                    <a:pt x="454" y="681"/>
                  </a:moveTo>
                  <a:lnTo>
                    <a:pt x="454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4" name="Freeform 216">
              <a:extLst>
                <a:ext uri="{FF2B5EF4-FFF2-40B4-BE49-F238E27FC236}">
                  <a16:creationId xmlns:a16="http://schemas.microsoft.com/office/drawing/2014/main" id="{61E34697-9805-437E-B7B1-E300D1063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970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7 w 453"/>
                <a:gd name="T3" fmla="*/ 0 h 567"/>
                <a:gd name="T4" fmla="*/ 227 w 453"/>
                <a:gd name="T5" fmla="*/ 114 h 567"/>
                <a:gd name="T6" fmla="*/ 113 w 453"/>
                <a:gd name="T7" fmla="*/ 114 h 567"/>
                <a:gd name="T8" fmla="*/ 113 w 453"/>
                <a:gd name="T9" fmla="*/ 0 h 567"/>
                <a:gd name="T10" fmla="*/ 0 w 453"/>
                <a:gd name="T11" fmla="*/ 0 h 567"/>
                <a:gd name="T12" fmla="*/ 0 w 453"/>
                <a:gd name="T13" fmla="*/ 114 h 567"/>
                <a:gd name="T14" fmla="*/ 0 w 453"/>
                <a:gd name="T15" fmla="*/ 227 h 567"/>
                <a:gd name="T16" fmla="*/ 113 w 453"/>
                <a:gd name="T17" fmla="*/ 227 h 567"/>
                <a:gd name="T18" fmla="*/ 113 w 453"/>
                <a:gd name="T19" fmla="*/ 454 h 567"/>
                <a:gd name="T20" fmla="*/ 227 w 453"/>
                <a:gd name="T21" fmla="*/ 454 h 567"/>
                <a:gd name="T22" fmla="*/ 227 w 453"/>
                <a:gd name="T23" fmla="*/ 567 h 567"/>
                <a:gd name="T24" fmla="*/ 453 w 453"/>
                <a:gd name="T25" fmla="*/ 567 h 567"/>
                <a:gd name="T26" fmla="*/ 453 w 453"/>
                <a:gd name="T27" fmla="*/ 454 h 567"/>
                <a:gd name="T28" fmla="*/ 340 w 453"/>
                <a:gd name="T29" fmla="*/ 454 h 567"/>
                <a:gd name="T30" fmla="*/ 340 w 453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6" name="Freeform 218">
              <a:extLst>
                <a:ext uri="{FF2B5EF4-FFF2-40B4-BE49-F238E27FC236}">
                  <a16:creationId xmlns:a16="http://schemas.microsoft.com/office/drawing/2014/main" id="{11AD8752-30F1-4936-B115-EC8B0EDEE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651"/>
              <a:ext cx="454" cy="340"/>
            </a:xfrm>
            <a:custGeom>
              <a:avLst/>
              <a:gdLst>
                <a:gd name="T0" fmla="*/ 113 w 454"/>
                <a:gd name="T1" fmla="*/ 0 h 340"/>
                <a:gd name="T2" fmla="*/ 0 w 454"/>
                <a:gd name="T3" fmla="*/ 0 h 340"/>
                <a:gd name="T4" fmla="*/ 0 w 454"/>
                <a:gd name="T5" fmla="*/ 113 h 340"/>
                <a:gd name="T6" fmla="*/ 113 w 454"/>
                <a:gd name="T7" fmla="*/ 113 h 340"/>
                <a:gd name="T8" fmla="*/ 113 w 454"/>
                <a:gd name="T9" fmla="*/ 340 h 340"/>
                <a:gd name="T10" fmla="*/ 340 w 454"/>
                <a:gd name="T11" fmla="*/ 340 h 340"/>
                <a:gd name="T12" fmla="*/ 340 w 454"/>
                <a:gd name="T13" fmla="*/ 113 h 340"/>
                <a:gd name="T14" fmla="*/ 454 w 454"/>
                <a:gd name="T15" fmla="*/ 113 h 340"/>
                <a:gd name="T16" fmla="*/ 454 w 454"/>
                <a:gd name="T17" fmla="*/ 0 h 340"/>
                <a:gd name="T18" fmla="*/ 113 w 454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7" name="Freeform 219">
              <a:extLst>
                <a:ext uri="{FF2B5EF4-FFF2-40B4-BE49-F238E27FC236}">
                  <a16:creationId xmlns:a16="http://schemas.microsoft.com/office/drawing/2014/main" id="{2D216E4D-05B8-4B05-8DE9-723CF0B5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197"/>
              <a:ext cx="567" cy="680"/>
            </a:xfrm>
            <a:custGeom>
              <a:avLst/>
              <a:gdLst>
                <a:gd name="T0" fmla="*/ 567 w 567"/>
                <a:gd name="T1" fmla="*/ 113 h 680"/>
                <a:gd name="T2" fmla="*/ 567 w 567"/>
                <a:gd name="T3" fmla="*/ 454 h 680"/>
                <a:gd name="T4" fmla="*/ 454 w 567"/>
                <a:gd name="T5" fmla="*/ 454 h 680"/>
                <a:gd name="T6" fmla="*/ 454 w 567"/>
                <a:gd name="T7" fmla="*/ 567 h 680"/>
                <a:gd name="T8" fmla="*/ 341 w 567"/>
                <a:gd name="T9" fmla="*/ 567 h 680"/>
                <a:gd name="T10" fmla="*/ 341 w 567"/>
                <a:gd name="T11" fmla="*/ 680 h 680"/>
                <a:gd name="T12" fmla="*/ 227 w 567"/>
                <a:gd name="T13" fmla="*/ 680 h 680"/>
                <a:gd name="T14" fmla="*/ 227 w 567"/>
                <a:gd name="T15" fmla="*/ 567 h 680"/>
                <a:gd name="T16" fmla="*/ 114 w 567"/>
                <a:gd name="T17" fmla="*/ 567 h 680"/>
                <a:gd name="T18" fmla="*/ 114 w 567"/>
                <a:gd name="T19" fmla="*/ 454 h 680"/>
                <a:gd name="T20" fmla="*/ 0 w 567"/>
                <a:gd name="T21" fmla="*/ 454 h 680"/>
                <a:gd name="T22" fmla="*/ 0 w 567"/>
                <a:gd name="T23" fmla="*/ 0 h 680"/>
                <a:gd name="T24" fmla="*/ 227 w 567"/>
                <a:gd name="T25" fmla="*/ 0 h 680"/>
                <a:gd name="T26" fmla="*/ 227 w 567"/>
                <a:gd name="T27" fmla="*/ 113 h 680"/>
                <a:gd name="T28" fmla="*/ 567 w 567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567" y="113"/>
                  </a:move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8" name="Freeform 220">
              <a:extLst>
                <a:ext uri="{FF2B5EF4-FFF2-40B4-BE49-F238E27FC236}">
                  <a16:creationId xmlns:a16="http://schemas.microsoft.com/office/drawing/2014/main" id="{CD6C3FCA-3520-4F55-A588-2B6DAC67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17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113 w 794"/>
                <a:gd name="T3" fmla="*/ 680 h 793"/>
                <a:gd name="T4" fmla="*/ 113 w 794"/>
                <a:gd name="T5" fmla="*/ 793 h 793"/>
                <a:gd name="T6" fmla="*/ 567 w 794"/>
                <a:gd name="T7" fmla="*/ 793 h 793"/>
                <a:gd name="T8" fmla="*/ 567 w 794"/>
                <a:gd name="T9" fmla="*/ 567 h 793"/>
                <a:gd name="T10" fmla="*/ 680 w 794"/>
                <a:gd name="T11" fmla="*/ 567 h 793"/>
                <a:gd name="T12" fmla="*/ 680 w 794"/>
                <a:gd name="T13" fmla="*/ 453 h 793"/>
                <a:gd name="T14" fmla="*/ 794 w 794"/>
                <a:gd name="T15" fmla="*/ 453 h 793"/>
                <a:gd name="T16" fmla="*/ 794 w 794"/>
                <a:gd name="T17" fmla="*/ 113 h 793"/>
                <a:gd name="T18" fmla="*/ 567 w 794"/>
                <a:gd name="T19" fmla="*/ 113 h 793"/>
                <a:gd name="T20" fmla="*/ 567 w 794"/>
                <a:gd name="T21" fmla="*/ 0 h 793"/>
                <a:gd name="T22" fmla="*/ 227 w 794"/>
                <a:gd name="T23" fmla="*/ 0 h 793"/>
                <a:gd name="T24" fmla="*/ 227 w 794"/>
                <a:gd name="T25" fmla="*/ 340 h 793"/>
                <a:gd name="T26" fmla="*/ 113 w 794"/>
                <a:gd name="T27" fmla="*/ 340 h 793"/>
                <a:gd name="T28" fmla="*/ 113 w 794"/>
                <a:gd name="T29" fmla="*/ 567 h 793"/>
                <a:gd name="T30" fmla="*/ 0 w 794"/>
                <a:gd name="T31" fmla="*/ 567 h 793"/>
                <a:gd name="T32" fmla="*/ 0 w 794"/>
                <a:gd name="T33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113" y="680"/>
                  </a:lnTo>
                  <a:lnTo>
                    <a:pt x="113" y="793"/>
                  </a:lnTo>
                  <a:lnTo>
                    <a:pt x="567" y="793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29" name="Freeform 221">
              <a:extLst>
                <a:ext uri="{FF2B5EF4-FFF2-40B4-BE49-F238E27FC236}">
                  <a16:creationId xmlns:a16="http://schemas.microsoft.com/office/drawing/2014/main" id="{CE621378-65A5-442F-AAEC-114EF3B25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3"/>
              <a:ext cx="794" cy="1021"/>
            </a:xfrm>
            <a:custGeom>
              <a:avLst/>
              <a:gdLst>
                <a:gd name="T0" fmla="*/ 794 w 794"/>
                <a:gd name="T1" fmla="*/ 0 h 1021"/>
                <a:gd name="T2" fmla="*/ 567 w 794"/>
                <a:gd name="T3" fmla="*/ 0 h 1021"/>
                <a:gd name="T4" fmla="*/ 567 w 794"/>
                <a:gd name="T5" fmla="*/ 113 h 1021"/>
                <a:gd name="T6" fmla="*/ 340 w 794"/>
                <a:gd name="T7" fmla="*/ 113 h 1021"/>
                <a:gd name="T8" fmla="*/ 340 w 794"/>
                <a:gd name="T9" fmla="*/ 227 h 1021"/>
                <a:gd name="T10" fmla="*/ 227 w 794"/>
                <a:gd name="T11" fmla="*/ 227 h 1021"/>
                <a:gd name="T12" fmla="*/ 227 w 794"/>
                <a:gd name="T13" fmla="*/ 454 h 1021"/>
                <a:gd name="T14" fmla="*/ 0 w 794"/>
                <a:gd name="T15" fmla="*/ 454 h 1021"/>
                <a:gd name="T16" fmla="*/ 0 w 794"/>
                <a:gd name="T17" fmla="*/ 907 h 1021"/>
                <a:gd name="T18" fmla="*/ 113 w 794"/>
                <a:gd name="T19" fmla="*/ 907 h 1021"/>
                <a:gd name="T20" fmla="*/ 113 w 794"/>
                <a:gd name="T21" fmla="*/ 1021 h 1021"/>
                <a:gd name="T22" fmla="*/ 227 w 794"/>
                <a:gd name="T23" fmla="*/ 1021 h 1021"/>
                <a:gd name="T24" fmla="*/ 227 w 794"/>
                <a:gd name="T25" fmla="*/ 907 h 1021"/>
                <a:gd name="T26" fmla="*/ 340 w 794"/>
                <a:gd name="T27" fmla="*/ 907 h 1021"/>
                <a:gd name="T28" fmla="*/ 340 w 794"/>
                <a:gd name="T29" fmla="*/ 680 h 1021"/>
                <a:gd name="T30" fmla="*/ 567 w 794"/>
                <a:gd name="T31" fmla="*/ 680 h 1021"/>
                <a:gd name="T32" fmla="*/ 567 w 794"/>
                <a:gd name="T33" fmla="*/ 567 h 1021"/>
                <a:gd name="T34" fmla="*/ 453 w 794"/>
                <a:gd name="T35" fmla="*/ 567 h 1021"/>
                <a:gd name="T36" fmla="*/ 453 w 794"/>
                <a:gd name="T37" fmla="*/ 340 h 1021"/>
                <a:gd name="T38" fmla="*/ 567 w 794"/>
                <a:gd name="T39" fmla="*/ 340 h 1021"/>
                <a:gd name="T40" fmla="*/ 567 w 794"/>
                <a:gd name="T41" fmla="*/ 227 h 1021"/>
                <a:gd name="T42" fmla="*/ 680 w 794"/>
                <a:gd name="T43" fmla="*/ 227 h 1021"/>
                <a:gd name="T44" fmla="*/ 680 w 794"/>
                <a:gd name="T45" fmla="*/ 113 h 1021"/>
                <a:gd name="T46" fmla="*/ 794 w 794"/>
                <a:gd name="T47" fmla="*/ 113 h 1021"/>
                <a:gd name="T48" fmla="*/ 794 w 794"/>
                <a:gd name="T4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021">
                  <a:moveTo>
                    <a:pt x="794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30" name="Freeform 222">
              <a:extLst>
                <a:ext uri="{FF2B5EF4-FFF2-40B4-BE49-F238E27FC236}">
                  <a16:creationId xmlns:a16="http://schemas.microsoft.com/office/drawing/2014/main" id="{C2CDD328-E94F-42C2-B3D4-B88E418DD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970"/>
              <a:ext cx="567" cy="454"/>
            </a:xfrm>
            <a:custGeom>
              <a:avLst/>
              <a:gdLst>
                <a:gd name="T0" fmla="*/ 454 w 567"/>
                <a:gd name="T1" fmla="*/ 0 h 454"/>
                <a:gd name="T2" fmla="*/ 340 w 567"/>
                <a:gd name="T3" fmla="*/ 0 h 454"/>
                <a:gd name="T4" fmla="*/ 340 w 567"/>
                <a:gd name="T5" fmla="*/ 114 h 454"/>
                <a:gd name="T6" fmla="*/ 227 w 567"/>
                <a:gd name="T7" fmla="*/ 114 h 454"/>
                <a:gd name="T8" fmla="*/ 227 w 567"/>
                <a:gd name="T9" fmla="*/ 227 h 454"/>
                <a:gd name="T10" fmla="*/ 114 w 567"/>
                <a:gd name="T11" fmla="*/ 227 h 454"/>
                <a:gd name="T12" fmla="*/ 114 w 567"/>
                <a:gd name="T13" fmla="*/ 340 h 454"/>
                <a:gd name="T14" fmla="*/ 0 w 567"/>
                <a:gd name="T15" fmla="*/ 340 h 454"/>
                <a:gd name="T16" fmla="*/ 0 w 567"/>
                <a:gd name="T17" fmla="*/ 454 h 454"/>
                <a:gd name="T18" fmla="*/ 340 w 567"/>
                <a:gd name="T19" fmla="*/ 454 h 454"/>
                <a:gd name="T20" fmla="*/ 340 w 567"/>
                <a:gd name="T21" fmla="*/ 340 h 454"/>
                <a:gd name="T22" fmla="*/ 567 w 567"/>
                <a:gd name="T23" fmla="*/ 340 h 454"/>
                <a:gd name="T24" fmla="*/ 567 w 567"/>
                <a:gd name="T25" fmla="*/ 227 h 454"/>
                <a:gd name="T26" fmla="*/ 454 w 567"/>
                <a:gd name="T27" fmla="*/ 227 h 454"/>
                <a:gd name="T28" fmla="*/ 454 w 567"/>
                <a:gd name="T29" fmla="*/ 114 h 454"/>
                <a:gd name="T30" fmla="*/ 454 w 567"/>
                <a:gd name="T3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454">
                  <a:moveTo>
                    <a:pt x="45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31" name="Freeform 223">
              <a:extLst>
                <a:ext uri="{FF2B5EF4-FFF2-40B4-BE49-F238E27FC236}">
                  <a16:creationId xmlns:a16="http://schemas.microsoft.com/office/drawing/2014/main" id="{7FFC994E-42E0-4987-995A-7D7B99CEA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743"/>
              <a:ext cx="681" cy="567"/>
            </a:xfrm>
            <a:custGeom>
              <a:avLst/>
              <a:gdLst>
                <a:gd name="T0" fmla="*/ 567 w 681"/>
                <a:gd name="T1" fmla="*/ 0 h 567"/>
                <a:gd name="T2" fmla="*/ 341 w 681"/>
                <a:gd name="T3" fmla="*/ 0 h 567"/>
                <a:gd name="T4" fmla="*/ 341 w 681"/>
                <a:gd name="T5" fmla="*/ 114 h 567"/>
                <a:gd name="T6" fmla="*/ 0 w 681"/>
                <a:gd name="T7" fmla="*/ 114 h 567"/>
                <a:gd name="T8" fmla="*/ 0 w 681"/>
                <a:gd name="T9" fmla="*/ 341 h 567"/>
                <a:gd name="T10" fmla="*/ 114 w 681"/>
                <a:gd name="T11" fmla="*/ 341 h 567"/>
                <a:gd name="T12" fmla="*/ 114 w 681"/>
                <a:gd name="T13" fmla="*/ 567 h 567"/>
                <a:gd name="T14" fmla="*/ 341 w 681"/>
                <a:gd name="T15" fmla="*/ 567 h 567"/>
                <a:gd name="T16" fmla="*/ 341 w 681"/>
                <a:gd name="T17" fmla="*/ 454 h 567"/>
                <a:gd name="T18" fmla="*/ 454 w 681"/>
                <a:gd name="T19" fmla="*/ 454 h 567"/>
                <a:gd name="T20" fmla="*/ 454 w 681"/>
                <a:gd name="T21" fmla="*/ 341 h 567"/>
                <a:gd name="T22" fmla="*/ 567 w 681"/>
                <a:gd name="T23" fmla="*/ 341 h 567"/>
                <a:gd name="T24" fmla="*/ 567 w 681"/>
                <a:gd name="T25" fmla="*/ 227 h 567"/>
                <a:gd name="T26" fmla="*/ 681 w 681"/>
                <a:gd name="T27" fmla="*/ 227 h 567"/>
                <a:gd name="T28" fmla="*/ 681 w 681"/>
                <a:gd name="T29" fmla="*/ 0 h 567"/>
                <a:gd name="T30" fmla="*/ 567 w 681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1" h="567">
                  <a:moveTo>
                    <a:pt x="56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32" name="Freeform 224">
              <a:extLst>
                <a:ext uri="{FF2B5EF4-FFF2-40B4-BE49-F238E27FC236}">
                  <a16:creationId xmlns:a16="http://schemas.microsoft.com/office/drawing/2014/main" id="{3702EB0D-076F-4F9A-9F42-E1684AF82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970"/>
              <a:ext cx="1361" cy="1588"/>
            </a:xfrm>
            <a:custGeom>
              <a:avLst/>
              <a:gdLst>
                <a:gd name="T0" fmla="*/ 567 w 1361"/>
                <a:gd name="T1" fmla="*/ 0 h 1588"/>
                <a:gd name="T2" fmla="*/ 454 w 1361"/>
                <a:gd name="T3" fmla="*/ 0 h 1588"/>
                <a:gd name="T4" fmla="*/ 227 w 1361"/>
                <a:gd name="T5" fmla="*/ 0 h 1588"/>
                <a:gd name="T6" fmla="*/ 227 w 1361"/>
                <a:gd name="T7" fmla="*/ 114 h 1588"/>
                <a:gd name="T8" fmla="*/ 114 w 1361"/>
                <a:gd name="T9" fmla="*/ 114 h 1588"/>
                <a:gd name="T10" fmla="*/ 114 w 1361"/>
                <a:gd name="T11" fmla="*/ 340 h 1588"/>
                <a:gd name="T12" fmla="*/ 0 w 1361"/>
                <a:gd name="T13" fmla="*/ 340 h 1588"/>
                <a:gd name="T14" fmla="*/ 0 w 1361"/>
                <a:gd name="T15" fmla="*/ 681 h 1588"/>
                <a:gd name="T16" fmla="*/ 341 w 1361"/>
                <a:gd name="T17" fmla="*/ 681 h 1588"/>
                <a:gd name="T18" fmla="*/ 341 w 1361"/>
                <a:gd name="T19" fmla="*/ 794 h 1588"/>
                <a:gd name="T20" fmla="*/ 227 w 1361"/>
                <a:gd name="T21" fmla="*/ 794 h 1588"/>
                <a:gd name="T22" fmla="*/ 227 w 1361"/>
                <a:gd name="T23" fmla="*/ 1021 h 1588"/>
                <a:gd name="T24" fmla="*/ 0 w 1361"/>
                <a:gd name="T25" fmla="*/ 1021 h 1588"/>
                <a:gd name="T26" fmla="*/ 0 w 1361"/>
                <a:gd name="T27" fmla="*/ 1248 h 1588"/>
                <a:gd name="T28" fmla="*/ 114 w 1361"/>
                <a:gd name="T29" fmla="*/ 1248 h 1588"/>
                <a:gd name="T30" fmla="*/ 114 w 1361"/>
                <a:gd name="T31" fmla="*/ 1474 h 1588"/>
                <a:gd name="T32" fmla="*/ 0 w 1361"/>
                <a:gd name="T33" fmla="*/ 1474 h 1588"/>
                <a:gd name="T34" fmla="*/ 0 w 1361"/>
                <a:gd name="T35" fmla="*/ 1588 h 1588"/>
                <a:gd name="T36" fmla="*/ 227 w 1361"/>
                <a:gd name="T37" fmla="*/ 1588 h 1588"/>
                <a:gd name="T38" fmla="*/ 227 w 1361"/>
                <a:gd name="T39" fmla="*/ 1474 h 1588"/>
                <a:gd name="T40" fmla="*/ 341 w 1361"/>
                <a:gd name="T41" fmla="*/ 1474 h 1588"/>
                <a:gd name="T42" fmla="*/ 341 w 1361"/>
                <a:gd name="T43" fmla="*/ 1248 h 1588"/>
                <a:gd name="T44" fmla="*/ 681 w 1361"/>
                <a:gd name="T45" fmla="*/ 1248 h 1588"/>
                <a:gd name="T46" fmla="*/ 681 w 1361"/>
                <a:gd name="T47" fmla="*/ 1134 h 1588"/>
                <a:gd name="T48" fmla="*/ 908 w 1361"/>
                <a:gd name="T49" fmla="*/ 1134 h 1588"/>
                <a:gd name="T50" fmla="*/ 908 w 1361"/>
                <a:gd name="T51" fmla="*/ 1361 h 1588"/>
                <a:gd name="T52" fmla="*/ 1134 w 1361"/>
                <a:gd name="T53" fmla="*/ 1361 h 1588"/>
                <a:gd name="T54" fmla="*/ 1134 w 1361"/>
                <a:gd name="T55" fmla="*/ 1248 h 1588"/>
                <a:gd name="T56" fmla="*/ 1248 w 1361"/>
                <a:gd name="T57" fmla="*/ 1248 h 1588"/>
                <a:gd name="T58" fmla="*/ 1248 w 1361"/>
                <a:gd name="T59" fmla="*/ 1134 h 1588"/>
                <a:gd name="T60" fmla="*/ 1361 w 1361"/>
                <a:gd name="T61" fmla="*/ 1134 h 1588"/>
                <a:gd name="T62" fmla="*/ 1361 w 1361"/>
                <a:gd name="T63" fmla="*/ 907 h 1588"/>
                <a:gd name="T64" fmla="*/ 1248 w 1361"/>
                <a:gd name="T65" fmla="*/ 907 h 1588"/>
                <a:gd name="T66" fmla="*/ 1248 w 1361"/>
                <a:gd name="T67" fmla="*/ 794 h 1588"/>
                <a:gd name="T68" fmla="*/ 1134 w 1361"/>
                <a:gd name="T69" fmla="*/ 794 h 1588"/>
                <a:gd name="T70" fmla="*/ 1134 w 1361"/>
                <a:gd name="T71" fmla="*/ 681 h 1588"/>
                <a:gd name="T72" fmla="*/ 1248 w 1361"/>
                <a:gd name="T73" fmla="*/ 681 h 1588"/>
                <a:gd name="T74" fmla="*/ 1248 w 1361"/>
                <a:gd name="T75" fmla="*/ 454 h 1588"/>
                <a:gd name="T76" fmla="*/ 1361 w 1361"/>
                <a:gd name="T77" fmla="*/ 454 h 1588"/>
                <a:gd name="T78" fmla="*/ 1361 w 1361"/>
                <a:gd name="T79" fmla="*/ 340 h 1588"/>
                <a:gd name="T80" fmla="*/ 1134 w 1361"/>
                <a:gd name="T81" fmla="*/ 340 h 1588"/>
                <a:gd name="T82" fmla="*/ 1134 w 1361"/>
                <a:gd name="T83" fmla="*/ 454 h 1588"/>
                <a:gd name="T84" fmla="*/ 794 w 1361"/>
                <a:gd name="T85" fmla="*/ 454 h 1588"/>
                <a:gd name="T86" fmla="*/ 794 w 1361"/>
                <a:gd name="T87" fmla="*/ 340 h 1588"/>
                <a:gd name="T88" fmla="*/ 681 w 1361"/>
                <a:gd name="T89" fmla="*/ 340 h 1588"/>
                <a:gd name="T90" fmla="*/ 681 w 1361"/>
                <a:gd name="T91" fmla="*/ 114 h 1588"/>
                <a:gd name="T92" fmla="*/ 567 w 1361"/>
                <a:gd name="T93" fmla="*/ 114 h 1588"/>
                <a:gd name="T94" fmla="*/ 567 w 1361"/>
                <a:gd name="T9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1" h="1588">
                  <a:moveTo>
                    <a:pt x="567" y="0"/>
                  </a:move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474"/>
                  </a:lnTo>
                  <a:lnTo>
                    <a:pt x="0" y="1474"/>
                  </a:lnTo>
                  <a:lnTo>
                    <a:pt x="0" y="1588"/>
                  </a:lnTo>
                  <a:lnTo>
                    <a:pt x="227" y="1588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361"/>
                  </a:lnTo>
                  <a:lnTo>
                    <a:pt x="1134" y="1361"/>
                  </a:lnTo>
                  <a:lnTo>
                    <a:pt x="1134" y="1248"/>
                  </a:lnTo>
                  <a:lnTo>
                    <a:pt x="1248" y="1248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8" y="907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248" y="681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340"/>
                  </a:lnTo>
                  <a:lnTo>
                    <a:pt x="1134" y="340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34" name="Group 226">
            <a:extLst>
              <a:ext uri="{FF2B5EF4-FFF2-40B4-BE49-F238E27FC236}">
                <a16:creationId xmlns:a16="http://schemas.microsoft.com/office/drawing/2014/main" id="{D3F100FF-82ED-40D9-A91B-9654181432B6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923338"/>
            <a:ext cx="530225" cy="133350"/>
            <a:chOff x="1379" y="232"/>
            <a:chExt cx="334" cy="84"/>
          </a:xfrm>
        </p:grpSpPr>
        <p:sp>
          <p:nvSpPr>
            <p:cNvPr id="17635" name="WordArt 227">
              <a:extLst>
                <a:ext uri="{FF2B5EF4-FFF2-40B4-BE49-F238E27FC236}">
                  <a16:creationId xmlns:a16="http://schemas.microsoft.com/office/drawing/2014/main" id="{25A59925-8E5D-4783-9952-9C46EDEC3E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620E25BF-3BAE-4703-84E5-5C85E17DBB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</p:grpSp>
      <p:grpSp>
        <p:nvGrpSpPr>
          <p:cNvPr id="17637" name="Group 229">
            <a:extLst>
              <a:ext uri="{FF2B5EF4-FFF2-40B4-BE49-F238E27FC236}">
                <a16:creationId xmlns:a16="http://schemas.microsoft.com/office/drawing/2014/main" id="{6F476C34-D6A6-4538-BCF6-F9DB536255E3}"/>
              </a:ext>
            </a:extLst>
          </p:cNvPr>
          <p:cNvGrpSpPr>
            <a:grpSpLocks/>
          </p:cNvGrpSpPr>
          <p:nvPr/>
        </p:nvGrpSpPr>
        <p:grpSpPr bwMode="auto">
          <a:xfrm>
            <a:off x="4943475" y="2665413"/>
            <a:ext cx="396875" cy="133350"/>
            <a:chOff x="585" y="232"/>
            <a:chExt cx="250" cy="84"/>
          </a:xfrm>
        </p:grpSpPr>
        <p:sp>
          <p:nvSpPr>
            <p:cNvPr id="17638" name="WordArt 230">
              <a:extLst>
                <a:ext uri="{FF2B5EF4-FFF2-40B4-BE49-F238E27FC236}">
                  <a16:creationId xmlns:a16="http://schemas.microsoft.com/office/drawing/2014/main" id="{0978C682-5DB1-45ED-AACF-A4AF9A965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CDDB5FCA-E74F-4ADC-A8C1-B43696C86C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</p:grpSp>
      <p:grpSp>
        <p:nvGrpSpPr>
          <p:cNvPr id="17640" name="Group 232">
            <a:extLst>
              <a:ext uri="{FF2B5EF4-FFF2-40B4-BE49-F238E27FC236}">
                <a16:creationId xmlns:a16="http://schemas.microsoft.com/office/drawing/2014/main" id="{0A2A9504-AF1F-4699-BE83-2BF6C3D41232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7345363"/>
            <a:ext cx="274637" cy="133350"/>
            <a:chOff x="245" y="232"/>
            <a:chExt cx="173" cy="84"/>
          </a:xfrm>
        </p:grpSpPr>
        <p:sp>
          <p:nvSpPr>
            <p:cNvPr id="17641" name="WordArt 233">
              <a:extLst>
                <a:ext uri="{FF2B5EF4-FFF2-40B4-BE49-F238E27FC236}">
                  <a16:creationId xmlns:a16="http://schemas.microsoft.com/office/drawing/2014/main" id="{8138F231-67F7-4E24-8E13-13C7B0465F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DEA7BB86-04E0-4229-AC48-1189AEF543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</p:grpSp>
      <p:grpSp>
        <p:nvGrpSpPr>
          <p:cNvPr id="17643" name="Group 235">
            <a:extLst>
              <a:ext uri="{FF2B5EF4-FFF2-40B4-BE49-F238E27FC236}">
                <a16:creationId xmlns:a16="http://schemas.microsoft.com/office/drawing/2014/main" id="{6630E106-1844-4253-BFDC-A61922DC2340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70900"/>
            <a:ext cx="396875" cy="133350"/>
            <a:chOff x="925" y="232"/>
            <a:chExt cx="250" cy="84"/>
          </a:xfrm>
        </p:grpSpPr>
        <p:sp>
          <p:nvSpPr>
            <p:cNvPr id="17644" name="WordArt 236">
              <a:extLst>
                <a:ext uri="{FF2B5EF4-FFF2-40B4-BE49-F238E27FC236}">
                  <a16:creationId xmlns:a16="http://schemas.microsoft.com/office/drawing/2014/main" id="{CB8AFAFF-BF54-4747-A87E-83F1F0CB48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A9CBB2C2-3D6A-4AD6-8241-4096B5E9B1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</p:grpSp>
      <p:grpSp>
        <p:nvGrpSpPr>
          <p:cNvPr id="17646" name="Group 238">
            <a:extLst>
              <a:ext uri="{FF2B5EF4-FFF2-40B4-BE49-F238E27FC236}">
                <a16:creationId xmlns:a16="http://schemas.microsoft.com/office/drawing/2014/main" id="{0579F544-72D8-4561-B490-69352D6A5208}"/>
              </a:ext>
            </a:extLst>
          </p:cNvPr>
          <p:cNvGrpSpPr>
            <a:grpSpLocks/>
          </p:cNvGrpSpPr>
          <p:nvPr/>
        </p:nvGrpSpPr>
        <p:grpSpPr bwMode="auto">
          <a:xfrm>
            <a:off x="3325813" y="4914900"/>
            <a:ext cx="530225" cy="133350"/>
            <a:chOff x="1379" y="459"/>
            <a:chExt cx="334" cy="84"/>
          </a:xfrm>
        </p:grpSpPr>
        <p:sp>
          <p:nvSpPr>
            <p:cNvPr id="17647" name="WordArt 239">
              <a:extLst>
                <a:ext uri="{FF2B5EF4-FFF2-40B4-BE49-F238E27FC236}">
                  <a16:creationId xmlns:a16="http://schemas.microsoft.com/office/drawing/2014/main" id="{EB769645-069E-40F2-B9B6-7DF0CB2836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03C43B63-DD47-414F-8A53-CD82E094CA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</p:grpSp>
      <p:grpSp>
        <p:nvGrpSpPr>
          <p:cNvPr id="17649" name="Group 241">
            <a:extLst>
              <a:ext uri="{FF2B5EF4-FFF2-40B4-BE49-F238E27FC236}">
                <a16:creationId xmlns:a16="http://schemas.microsoft.com/office/drawing/2014/main" id="{DA6D54ED-736F-40EC-A159-5335C8ED21DB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591175"/>
            <a:ext cx="396875" cy="133350"/>
            <a:chOff x="585" y="459"/>
            <a:chExt cx="250" cy="84"/>
          </a:xfrm>
        </p:grpSpPr>
        <p:sp>
          <p:nvSpPr>
            <p:cNvPr id="17650" name="WordArt 242">
              <a:extLst>
                <a:ext uri="{FF2B5EF4-FFF2-40B4-BE49-F238E27FC236}">
                  <a16:creationId xmlns:a16="http://schemas.microsoft.com/office/drawing/2014/main" id="{996A609D-2783-4B77-861C-E076E7925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49100FF9-3434-423D-8E7A-1DAC6D1311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</p:grpSp>
      <p:grpSp>
        <p:nvGrpSpPr>
          <p:cNvPr id="17652" name="Group 244">
            <a:extLst>
              <a:ext uri="{FF2B5EF4-FFF2-40B4-BE49-F238E27FC236}">
                <a16:creationId xmlns:a16="http://schemas.microsoft.com/office/drawing/2014/main" id="{FFCA69BB-1F36-4B0B-9A7D-FAEA0E6A90BA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855788"/>
            <a:ext cx="396875" cy="133350"/>
            <a:chOff x="925" y="459"/>
            <a:chExt cx="250" cy="84"/>
          </a:xfrm>
        </p:grpSpPr>
        <p:sp>
          <p:nvSpPr>
            <p:cNvPr id="17653" name="WordArt 245">
              <a:extLst>
                <a:ext uri="{FF2B5EF4-FFF2-40B4-BE49-F238E27FC236}">
                  <a16:creationId xmlns:a16="http://schemas.microsoft.com/office/drawing/2014/main" id="{284A3453-C849-4A5E-A189-BD7A852596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2B499624-AF1F-4B4F-AA50-8404F6008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</p:grpSp>
      <p:grpSp>
        <p:nvGrpSpPr>
          <p:cNvPr id="17655" name="Group 247">
            <a:extLst>
              <a:ext uri="{FF2B5EF4-FFF2-40B4-BE49-F238E27FC236}">
                <a16:creationId xmlns:a16="http://schemas.microsoft.com/office/drawing/2014/main" id="{6AE553C2-9A11-40B8-B998-5E2D6177CC0B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6986588"/>
            <a:ext cx="530225" cy="133350"/>
            <a:chOff x="1379" y="686"/>
            <a:chExt cx="334" cy="84"/>
          </a:xfrm>
        </p:grpSpPr>
        <p:sp>
          <p:nvSpPr>
            <p:cNvPr id="17656" name="WordArt 248">
              <a:extLst>
                <a:ext uri="{FF2B5EF4-FFF2-40B4-BE49-F238E27FC236}">
                  <a16:creationId xmlns:a16="http://schemas.microsoft.com/office/drawing/2014/main" id="{952AB4B7-AC38-4157-9261-5AE7E3AF8C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917CECDC-F541-4C8D-9C43-927F787632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</p:grpSp>
      <p:grpSp>
        <p:nvGrpSpPr>
          <p:cNvPr id="17658" name="Group 250">
            <a:extLst>
              <a:ext uri="{FF2B5EF4-FFF2-40B4-BE49-F238E27FC236}">
                <a16:creationId xmlns:a16="http://schemas.microsoft.com/office/drawing/2014/main" id="{1F00E8EC-C76B-447D-B7B6-FAEC0EEAE0A7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600575"/>
            <a:ext cx="396875" cy="133350"/>
            <a:chOff x="585" y="686"/>
            <a:chExt cx="250" cy="84"/>
          </a:xfrm>
        </p:grpSpPr>
        <p:sp>
          <p:nvSpPr>
            <p:cNvPr id="17659" name="WordArt 251">
              <a:extLst>
                <a:ext uri="{FF2B5EF4-FFF2-40B4-BE49-F238E27FC236}">
                  <a16:creationId xmlns:a16="http://schemas.microsoft.com/office/drawing/2014/main" id="{34E591B5-007B-4D7F-A73C-3F64ED4E31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0D838B8A-6C77-4452-89A5-CB4A32C6FB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</p:grpSp>
      <p:grpSp>
        <p:nvGrpSpPr>
          <p:cNvPr id="17661" name="Group 253">
            <a:extLst>
              <a:ext uri="{FF2B5EF4-FFF2-40B4-BE49-F238E27FC236}">
                <a16:creationId xmlns:a16="http://schemas.microsoft.com/office/drawing/2014/main" id="{82A4783B-0E94-44B0-8204-88D03CAC7E1C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1225550"/>
            <a:ext cx="274637" cy="133350"/>
            <a:chOff x="245" y="686"/>
            <a:chExt cx="173" cy="84"/>
          </a:xfrm>
        </p:grpSpPr>
        <p:sp>
          <p:nvSpPr>
            <p:cNvPr id="17662" name="WordArt 254">
              <a:extLst>
                <a:ext uri="{FF2B5EF4-FFF2-40B4-BE49-F238E27FC236}">
                  <a16:creationId xmlns:a16="http://schemas.microsoft.com/office/drawing/2014/main" id="{B7CE0A71-E1B6-4D33-9005-550B5E0B73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68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E79BDDA7-7605-4BEB-86B5-BD30AD15E3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68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</p:grpSp>
      <p:grpSp>
        <p:nvGrpSpPr>
          <p:cNvPr id="17664" name="Group 256">
            <a:extLst>
              <a:ext uri="{FF2B5EF4-FFF2-40B4-BE49-F238E27FC236}">
                <a16:creationId xmlns:a16="http://schemas.microsoft.com/office/drawing/2014/main" id="{C6B7EFDB-2ECB-46FF-922F-A4C4578C3ADB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475038"/>
            <a:ext cx="396875" cy="133350"/>
            <a:chOff x="925" y="686"/>
            <a:chExt cx="250" cy="84"/>
          </a:xfrm>
        </p:grpSpPr>
        <p:sp>
          <p:nvSpPr>
            <p:cNvPr id="17665" name="WordArt 257">
              <a:extLst>
                <a:ext uri="{FF2B5EF4-FFF2-40B4-BE49-F238E27FC236}">
                  <a16:creationId xmlns:a16="http://schemas.microsoft.com/office/drawing/2014/main" id="{56F9B5AC-3E08-4DA6-A517-7267935BF4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D597D992-840E-46F4-9166-483C61482A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</p:grpSp>
      <p:grpSp>
        <p:nvGrpSpPr>
          <p:cNvPr id="17667" name="Group 259">
            <a:extLst>
              <a:ext uri="{FF2B5EF4-FFF2-40B4-BE49-F238E27FC236}">
                <a16:creationId xmlns:a16="http://schemas.microsoft.com/office/drawing/2014/main" id="{4C468608-E0F7-4410-8241-84FA08836F6D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6670675"/>
            <a:ext cx="530225" cy="133350"/>
            <a:chOff x="1379" y="913"/>
            <a:chExt cx="334" cy="84"/>
          </a:xfrm>
        </p:grpSpPr>
        <p:sp>
          <p:nvSpPr>
            <p:cNvPr id="17668" name="WordArt 260">
              <a:extLst>
                <a:ext uri="{FF2B5EF4-FFF2-40B4-BE49-F238E27FC236}">
                  <a16:creationId xmlns:a16="http://schemas.microsoft.com/office/drawing/2014/main" id="{F627DFBB-E1F3-48B0-8F51-BCC97A984D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BF7C29A6-91FF-4A12-BE2F-A9E6DC4843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</p:grpSp>
      <p:grpSp>
        <p:nvGrpSpPr>
          <p:cNvPr id="17670" name="Group 262">
            <a:extLst>
              <a:ext uri="{FF2B5EF4-FFF2-40B4-BE49-F238E27FC236}">
                <a16:creationId xmlns:a16="http://schemas.microsoft.com/office/drawing/2014/main" id="{F09D5ED1-6BEB-4BD2-96B6-4335437D1F27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6580188"/>
            <a:ext cx="396875" cy="133350"/>
            <a:chOff x="585" y="913"/>
            <a:chExt cx="250" cy="84"/>
          </a:xfrm>
        </p:grpSpPr>
        <p:sp>
          <p:nvSpPr>
            <p:cNvPr id="17671" name="WordArt 263">
              <a:extLst>
                <a:ext uri="{FF2B5EF4-FFF2-40B4-BE49-F238E27FC236}">
                  <a16:creationId xmlns:a16="http://schemas.microsoft.com/office/drawing/2014/main" id="{E7499350-BC50-4821-B8E5-C5F113FC6F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  <p:sp>
          <p:nvSpPr>
            <p:cNvPr id="17672" name="WordArt 264">
              <a:extLst>
                <a:ext uri="{FF2B5EF4-FFF2-40B4-BE49-F238E27FC236}">
                  <a16:creationId xmlns:a16="http://schemas.microsoft.com/office/drawing/2014/main" id="{F1FB09C7-8815-40F4-9072-12871BBE20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</p:grpSp>
      <p:grpSp>
        <p:nvGrpSpPr>
          <p:cNvPr id="17673" name="Group 265">
            <a:extLst>
              <a:ext uri="{FF2B5EF4-FFF2-40B4-BE49-F238E27FC236}">
                <a16:creationId xmlns:a16="http://schemas.microsoft.com/office/drawing/2014/main" id="{A7A143ED-A26B-4814-8C66-120A2885C0E1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6850063"/>
            <a:ext cx="396875" cy="133350"/>
            <a:chOff x="925" y="913"/>
            <a:chExt cx="250" cy="84"/>
          </a:xfrm>
        </p:grpSpPr>
        <p:sp>
          <p:nvSpPr>
            <p:cNvPr id="17674" name="WordArt 266">
              <a:extLst>
                <a:ext uri="{FF2B5EF4-FFF2-40B4-BE49-F238E27FC236}">
                  <a16:creationId xmlns:a16="http://schemas.microsoft.com/office/drawing/2014/main" id="{54AF52D6-C982-4018-AB36-815824F5C1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  <p:sp>
          <p:nvSpPr>
            <p:cNvPr id="17675" name="WordArt 267">
              <a:extLst>
                <a:ext uri="{FF2B5EF4-FFF2-40B4-BE49-F238E27FC236}">
                  <a16:creationId xmlns:a16="http://schemas.microsoft.com/office/drawing/2014/main" id="{9AABD5F9-5266-41E1-AF78-DF2A445B37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</p:grpSp>
      <p:grpSp>
        <p:nvGrpSpPr>
          <p:cNvPr id="17676" name="Group 268">
            <a:extLst>
              <a:ext uri="{FF2B5EF4-FFF2-40B4-BE49-F238E27FC236}">
                <a16:creationId xmlns:a16="http://schemas.microsoft.com/office/drawing/2014/main" id="{790ECE46-B6E3-442E-9067-E18E0D67C58B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6086475"/>
            <a:ext cx="530225" cy="133350"/>
            <a:chOff x="1379" y="1140"/>
            <a:chExt cx="334" cy="84"/>
          </a:xfrm>
        </p:grpSpPr>
        <p:sp>
          <p:nvSpPr>
            <p:cNvPr id="17677" name="WordArt 269">
              <a:extLst>
                <a:ext uri="{FF2B5EF4-FFF2-40B4-BE49-F238E27FC236}">
                  <a16:creationId xmlns:a16="http://schemas.microsoft.com/office/drawing/2014/main" id="{C9E8EE2E-8E4E-4436-B557-CA8CDFE24A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  <p:sp>
          <p:nvSpPr>
            <p:cNvPr id="17678" name="WordArt 270">
              <a:extLst>
                <a:ext uri="{FF2B5EF4-FFF2-40B4-BE49-F238E27FC236}">
                  <a16:creationId xmlns:a16="http://schemas.microsoft.com/office/drawing/2014/main" id="{5FC3D78A-3943-4971-A53A-0037BD8C09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</p:grpSp>
      <p:grpSp>
        <p:nvGrpSpPr>
          <p:cNvPr id="17679" name="Group 271">
            <a:extLst>
              <a:ext uri="{FF2B5EF4-FFF2-40B4-BE49-F238E27FC236}">
                <a16:creationId xmlns:a16="http://schemas.microsoft.com/office/drawing/2014/main" id="{AC10D8A7-1A93-4C24-8FD7-7594D0CEBCF0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11171238"/>
            <a:ext cx="396875" cy="133350"/>
            <a:chOff x="585" y="1140"/>
            <a:chExt cx="250" cy="84"/>
          </a:xfrm>
        </p:grpSpPr>
        <p:sp>
          <p:nvSpPr>
            <p:cNvPr id="17680" name="WordArt 272">
              <a:extLst>
                <a:ext uri="{FF2B5EF4-FFF2-40B4-BE49-F238E27FC236}">
                  <a16:creationId xmlns:a16="http://schemas.microsoft.com/office/drawing/2014/main" id="{2001AE48-1DFA-433B-9D55-CC7F53CA52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  <p:sp>
          <p:nvSpPr>
            <p:cNvPr id="17681" name="WordArt 273">
              <a:extLst>
                <a:ext uri="{FF2B5EF4-FFF2-40B4-BE49-F238E27FC236}">
                  <a16:creationId xmlns:a16="http://schemas.microsoft.com/office/drawing/2014/main" id="{A98D3392-E71A-48A9-80D0-9A0E5D35BF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</p:grpSp>
      <p:grpSp>
        <p:nvGrpSpPr>
          <p:cNvPr id="17682" name="Group 274">
            <a:extLst>
              <a:ext uri="{FF2B5EF4-FFF2-40B4-BE49-F238E27FC236}">
                <a16:creationId xmlns:a16="http://schemas.microsoft.com/office/drawing/2014/main" id="{250FCB74-0CCD-412A-B8D5-C7601B7F1275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445250"/>
            <a:ext cx="396875" cy="133350"/>
            <a:chOff x="925" y="1140"/>
            <a:chExt cx="250" cy="84"/>
          </a:xfrm>
        </p:grpSpPr>
        <p:sp>
          <p:nvSpPr>
            <p:cNvPr id="17683" name="WordArt 275">
              <a:extLst>
                <a:ext uri="{FF2B5EF4-FFF2-40B4-BE49-F238E27FC236}">
                  <a16:creationId xmlns:a16="http://schemas.microsoft.com/office/drawing/2014/main" id="{E577B73D-0FD0-4380-A883-1E02D1C053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  <p:sp>
          <p:nvSpPr>
            <p:cNvPr id="17684" name="WordArt 276">
              <a:extLst>
                <a:ext uri="{FF2B5EF4-FFF2-40B4-BE49-F238E27FC236}">
                  <a16:creationId xmlns:a16="http://schemas.microsoft.com/office/drawing/2014/main" id="{21C9FB16-E6E4-4FC6-84BF-FEC5DE5FB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</p:grpSp>
      <p:grpSp>
        <p:nvGrpSpPr>
          <p:cNvPr id="17685" name="Group 277">
            <a:extLst>
              <a:ext uri="{FF2B5EF4-FFF2-40B4-BE49-F238E27FC236}">
                <a16:creationId xmlns:a16="http://schemas.microsoft.com/office/drawing/2014/main" id="{9B28E2C4-74F9-4E78-AF8E-BA5B8B0E56AB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00575"/>
            <a:ext cx="530225" cy="133350"/>
            <a:chOff x="1379" y="1367"/>
            <a:chExt cx="334" cy="84"/>
          </a:xfrm>
        </p:grpSpPr>
        <p:sp>
          <p:nvSpPr>
            <p:cNvPr id="17686" name="WordArt 278">
              <a:extLst>
                <a:ext uri="{FF2B5EF4-FFF2-40B4-BE49-F238E27FC236}">
                  <a16:creationId xmlns:a16="http://schemas.microsoft.com/office/drawing/2014/main" id="{E1C5CB57-5910-41D3-A1DA-727A94E89F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3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  <p:sp>
          <p:nvSpPr>
            <p:cNvPr id="17687" name="WordArt 279">
              <a:extLst>
                <a:ext uri="{FF2B5EF4-FFF2-40B4-BE49-F238E27FC236}">
                  <a16:creationId xmlns:a16="http://schemas.microsoft.com/office/drawing/2014/main" id="{DCC7428C-326C-4F1F-A092-DE714AEB32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3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</p:grpSp>
      <p:grpSp>
        <p:nvGrpSpPr>
          <p:cNvPr id="17688" name="Group 280">
            <a:extLst>
              <a:ext uri="{FF2B5EF4-FFF2-40B4-BE49-F238E27FC236}">
                <a16:creationId xmlns:a16="http://schemas.microsoft.com/office/drawing/2014/main" id="{10687EBC-F8E6-4CD1-998A-5A89A8726153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896100"/>
            <a:ext cx="396875" cy="133350"/>
            <a:chOff x="585" y="1367"/>
            <a:chExt cx="250" cy="84"/>
          </a:xfrm>
        </p:grpSpPr>
        <p:sp>
          <p:nvSpPr>
            <p:cNvPr id="17689" name="WordArt 281">
              <a:extLst>
                <a:ext uri="{FF2B5EF4-FFF2-40B4-BE49-F238E27FC236}">
                  <a16:creationId xmlns:a16="http://schemas.microsoft.com/office/drawing/2014/main" id="{45436CEF-D283-4EC3-B607-916156B726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  <p:sp>
          <p:nvSpPr>
            <p:cNvPr id="17690" name="WordArt 282">
              <a:extLst>
                <a:ext uri="{FF2B5EF4-FFF2-40B4-BE49-F238E27FC236}">
                  <a16:creationId xmlns:a16="http://schemas.microsoft.com/office/drawing/2014/main" id="{CAED4D1B-9BF6-4613-9B8D-8E7BC5D72A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</p:grpSp>
      <p:grpSp>
        <p:nvGrpSpPr>
          <p:cNvPr id="17691" name="Group 283">
            <a:extLst>
              <a:ext uri="{FF2B5EF4-FFF2-40B4-BE49-F238E27FC236}">
                <a16:creationId xmlns:a16="http://schemas.microsoft.com/office/drawing/2014/main" id="{A987BF48-727F-4144-BC39-93856679D2C6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5500688"/>
            <a:ext cx="396875" cy="133350"/>
            <a:chOff x="925" y="1367"/>
            <a:chExt cx="250" cy="84"/>
          </a:xfrm>
        </p:grpSpPr>
        <p:sp>
          <p:nvSpPr>
            <p:cNvPr id="17692" name="WordArt 284">
              <a:extLst>
                <a:ext uri="{FF2B5EF4-FFF2-40B4-BE49-F238E27FC236}">
                  <a16:creationId xmlns:a16="http://schemas.microsoft.com/office/drawing/2014/main" id="{7F3C0C57-5206-4E6F-9EAB-DBBE1C0290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  <p:sp>
          <p:nvSpPr>
            <p:cNvPr id="17693" name="WordArt 285">
              <a:extLst>
                <a:ext uri="{FF2B5EF4-FFF2-40B4-BE49-F238E27FC236}">
                  <a16:creationId xmlns:a16="http://schemas.microsoft.com/office/drawing/2014/main" id="{FAFA8F86-06FB-4B1A-9A22-6EBF37D302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</p:grpSp>
      <p:grpSp>
        <p:nvGrpSpPr>
          <p:cNvPr id="17694" name="Group 286">
            <a:extLst>
              <a:ext uri="{FF2B5EF4-FFF2-40B4-BE49-F238E27FC236}">
                <a16:creationId xmlns:a16="http://schemas.microsoft.com/office/drawing/2014/main" id="{525064CD-1932-4305-AE38-0A4018CB87DA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960938"/>
            <a:ext cx="530225" cy="133350"/>
            <a:chOff x="1379" y="1594"/>
            <a:chExt cx="334" cy="84"/>
          </a:xfrm>
        </p:grpSpPr>
        <p:sp>
          <p:nvSpPr>
            <p:cNvPr id="17695" name="WordArt 287">
              <a:extLst>
                <a:ext uri="{FF2B5EF4-FFF2-40B4-BE49-F238E27FC236}">
                  <a16:creationId xmlns:a16="http://schemas.microsoft.com/office/drawing/2014/main" id="{E8308EA5-CB94-4734-B394-042EF713F4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  <p:sp>
          <p:nvSpPr>
            <p:cNvPr id="17696" name="WordArt 288">
              <a:extLst>
                <a:ext uri="{FF2B5EF4-FFF2-40B4-BE49-F238E27FC236}">
                  <a16:creationId xmlns:a16="http://schemas.microsoft.com/office/drawing/2014/main" id="{CB3A593A-EA3E-43DD-86FB-91BBDB199C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</p:grpSp>
      <p:grpSp>
        <p:nvGrpSpPr>
          <p:cNvPr id="17697" name="Group 289">
            <a:extLst>
              <a:ext uri="{FF2B5EF4-FFF2-40B4-BE49-F238E27FC236}">
                <a16:creationId xmlns:a16="http://schemas.microsoft.com/office/drawing/2014/main" id="{D8F11E94-ED20-4F9F-852A-692ADD2059DC}"/>
              </a:ext>
            </a:extLst>
          </p:cNvPr>
          <p:cNvGrpSpPr>
            <a:grpSpLocks/>
          </p:cNvGrpSpPr>
          <p:nvPr/>
        </p:nvGrpSpPr>
        <p:grpSpPr bwMode="auto">
          <a:xfrm>
            <a:off x="6294438" y="2936875"/>
            <a:ext cx="396875" cy="133350"/>
            <a:chOff x="585" y="1594"/>
            <a:chExt cx="250" cy="84"/>
          </a:xfrm>
        </p:grpSpPr>
        <p:sp>
          <p:nvSpPr>
            <p:cNvPr id="17698" name="WordArt 290">
              <a:extLst>
                <a:ext uri="{FF2B5EF4-FFF2-40B4-BE49-F238E27FC236}">
                  <a16:creationId xmlns:a16="http://schemas.microsoft.com/office/drawing/2014/main" id="{37572EDD-7DDE-4E7A-965E-58865354A6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  <p:sp>
          <p:nvSpPr>
            <p:cNvPr id="17699" name="WordArt 291">
              <a:extLst>
                <a:ext uri="{FF2B5EF4-FFF2-40B4-BE49-F238E27FC236}">
                  <a16:creationId xmlns:a16="http://schemas.microsoft.com/office/drawing/2014/main" id="{8E905474-58C5-435B-9418-05793C137A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</p:grpSp>
      <p:grpSp>
        <p:nvGrpSpPr>
          <p:cNvPr id="17700" name="Group 292">
            <a:extLst>
              <a:ext uri="{FF2B5EF4-FFF2-40B4-BE49-F238E27FC236}">
                <a16:creationId xmlns:a16="http://schemas.microsoft.com/office/drawing/2014/main" id="{B05B219E-CF9C-40CC-9321-D4DA48BCB047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3609975"/>
            <a:ext cx="396875" cy="133350"/>
            <a:chOff x="925" y="1594"/>
            <a:chExt cx="250" cy="84"/>
          </a:xfrm>
        </p:grpSpPr>
        <p:sp>
          <p:nvSpPr>
            <p:cNvPr id="17701" name="WordArt 293">
              <a:extLst>
                <a:ext uri="{FF2B5EF4-FFF2-40B4-BE49-F238E27FC236}">
                  <a16:creationId xmlns:a16="http://schemas.microsoft.com/office/drawing/2014/main" id="{C7600C50-23B1-4C94-A480-BE79EF0536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  <p:sp>
          <p:nvSpPr>
            <p:cNvPr id="17702" name="WordArt 294">
              <a:extLst>
                <a:ext uri="{FF2B5EF4-FFF2-40B4-BE49-F238E27FC236}">
                  <a16:creationId xmlns:a16="http://schemas.microsoft.com/office/drawing/2014/main" id="{5FF25875-22D2-4173-BD45-2608078DEB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</p:grpSp>
      <p:grpSp>
        <p:nvGrpSpPr>
          <p:cNvPr id="17703" name="Group 295">
            <a:extLst>
              <a:ext uri="{FF2B5EF4-FFF2-40B4-BE49-F238E27FC236}">
                <a16:creationId xmlns:a16="http://schemas.microsoft.com/office/drawing/2014/main" id="{17A72018-65BB-438A-8CA9-03FA57139E6B}"/>
              </a:ext>
            </a:extLst>
          </p:cNvPr>
          <p:cNvGrpSpPr>
            <a:grpSpLocks/>
          </p:cNvGrpSpPr>
          <p:nvPr/>
        </p:nvGrpSpPr>
        <p:grpSpPr bwMode="auto">
          <a:xfrm>
            <a:off x="4765675" y="6311900"/>
            <a:ext cx="530225" cy="133350"/>
            <a:chOff x="1379" y="1821"/>
            <a:chExt cx="334" cy="84"/>
          </a:xfrm>
        </p:grpSpPr>
        <p:sp>
          <p:nvSpPr>
            <p:cNvPr id="17704" name="WordArt 296">
              <a:extLst>
                <a:ext uri="{FF2B5EF4-FFF2-40B4-BE49-F238E27FC236}">
                  <a16:creationId xmlns:a16="http://schemas.microsoft.com/office/drawing/2014/main" id="{7D8E94DF-CD5A-4C29-A9A5-273E13145D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82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  <p:sp>
          <p:nvSpPr>
            <p:cNvPr id="17705" name="WordArt 297">
              <a:extLst>
                <a:ext uri="{FF2B5EF4-FFF2-40B4-BE49-F238E27FC236}">
                  <a16:creationId xmlns:a16="http://schemas.microsoft.com/office/drawing/2014/main" id="{3C745F73-703C-4960-893A-A6EF786554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82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</p:grpSp>
      <p:grpSp>
        <p:nvGrpSpPr>
          <p:cNvPr id="17706" name="Group 298">
            <a:extLst>
              <a:ext uri="{FF2B5EF4-FFF2-40B4-BE49-F238E27FC236}">
                <a16:creationId xmlns:a16="http://schemas.microsoft.com/office/drawing/2014/main" id="{D363717C-200C-4241-9E43-5C35A82A00DE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4691063"/>
            <a:ext cx="396875" cy="133350"/>
            <a:chOff x="585" y="1821"/>
            <a:chExt cx="250" cy="84"/>
          </a:xfrm>
        </p:grpSpPr>
        <p:sp>
          <p:nvSpPr>
            <p:cNvPr id="17707" name="WordArt 299">
              <a:extLst>
                <a:ext uri="{FF2B5EF4-FFF2-40B4-BE49-F238E27FC236}">
                  <a16:creationId xmlns:a16="http://schemas.microsoft.com/office/drawing/2014/main" id="{65BD1C56-2387-4566-8806-B899E59325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  <p:sp>
          <p:nvSpPr>
            <p:cNvPr id="17708" name="WordArt 300">
              <a:extLst>
                <a:ext uri="{FF2B5EF4-FFF2-40B4-BE49-F238E27FC236}">
                  <a16:creationId xmlns:a16="http://schemas.microsoft.com/office/drawing/2014/main" id="{68C1ED29-2DCF-4047-AB02-50BD88F259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</p:grpSp>
      <p:grpSp>
        <p:nvGrpSpPr>
          <p:cNvPr id="17709" name="Group 301">
            <a:extLst>
              <a:ext uri="{FF2B5EF4-FFF2-40B4-BE49-F238E27FC236}">
                <a16:creationId xmlns:a16="http://schemas.microsoft.com/office/drawing/2014/main" id="{F4AE2F39-0BD0-49D1-9E2E-DE6E4E5615EF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4465638"/>
            <a:ext cx="396875" cy="133350"/>
            <a:chOff x="925" y="1821"/>
            <a:chExt cx="250" cy="84"/>
          </a:xfrm>
        </p:grpSpPr>
        <p:sp>
          <p:nvSpPr>
            <p:cNvPr id="17710" name="WordArt 302">
              <a:extLst>
                <a:ext uri="{FF2B5EF4-FFF2-40B4-BE49-F238E27FC236}">
                  <a16:creationId xmlns:a16="http://schemas.microsoft.com/office/drawing/2014/main" id="{8A0853E3-ADF0-4790-BC83-AD043A3C01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  <p:sp>
          <p:nvSpPr>
            <p:cNvPr id="17711" name="WordArt 303">
              <a:extLst>
                <a:ext uri="{FF2B5EF4-FFF2-40B4-BE49-F238E27FC236}">
                  <a16:creationId xmlns:a16="http://schemas.microsoft.com/office/drawing/2014/main" id="{9980F5DC-E66E-4ED8-B6FB-11C4CE8BA3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</p:grpSp>
      <p:grpSp>
        <p:nvGrpSpPr>
          <p:cNvPr id="17712" name="Group 304">
            <a:extLst>
              <a:ext uri="{FF2B5EF4-FFF2-40B4-BE49-F238E27FC236}">
                <a16:creationId xmlns:a16="http://schemas.microsoft.com/office/drawing/2014/main" id="{EAB8E343-73F8-4229-96F0-2B465AB3A75B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661275"/>
            <a:ext cx="530225" cy="133350"/>
            <a:chOff x="1379" y="2047"/>
            <a:chExt cx="334" cy="84"/>
          </a:xfrm>
        </p:grpSpPr>
        <p:sp>
          <p:nvSpPr>
            <p:cNvPr id="17713" name="WordArt 305">
              <a:extLst>
                <a:ext uri="{FF2B5EF4-FFF2-40B4-BE49-F238E27FC236}">
                  <a16:creationId xmlns:a16="http://schemas.microsoft.com/office/drawing/2014/main" id="{AB6739FA-4E51-4A9D-B9FA-7B1A6FCDD2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0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  <p:sp>
          <p:nvSpPr>
            <p:cNvPr id="17714" name="WordArt 306">
              <a:extLst>
                <a:ext uri="{FF2B5EF4-FFF2-40B4-BE49-F238E27FC236}">
                  <a16:creationId xmlns:a16="http://schemas.microsoft.com/office/drawing/2014/main" id="{C1971D9C-52AD-427B-AC91-92DEDA01DA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</p:grpSp>
      <p:grpSp>
        <p:nvGrpSpPr>
          <p:cNvPr id="17715" name="Group 307">
            <a:extLst>
              <a:ext uri="{FF2B5EF4-FFF2-40B4-BE49-F238E27FC236}">
                <a16:creationId xmlns:a16="http://schemas.microsoft.com/office/drawing/2014/main" id="{7D91CB98-2E1A-43BB-A8FC-9D4FEC08997E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1215688"/>
            <a:ext cx="396875" cy="133350"/>
            <a:chOff x="585" y="2047"/>
            <a:chExt cx="250" cy="84"/>
          </a:xfrm>
        </p:grpSpPr>
        <p:sp>
          <p:nvSpPr>
            <p:cNvPr id="17716" name="WordArt 308">
              <a:extLst>
                <a:ext uri="{FF2B5EF4-FFF2-40B4-BE49-F238E27FC236}">
                  <a16:creationId xmlns:a16="http://schemas.microsoft.com/office/drawing/2014/main" id="{EEC30E42-A8CA-46F1-90C9-19F765CAF8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  <p:sp>
          <p:nvSpPr>
            <p:cNvPr id="17717" name="WordArt 309">
              <a:extLst>
                <a:ext uri="{FF2B5EF4-FFF2-40B4-BE49-F238E27FC236}">
                  <a16:creationId xmlns:a16="http://schemas.microsoft.com/office/drawing/2014/main" id="{CB1A7754-38C8-4A82-93D6-C568814D0A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</p:grpSp>
      <p:grpSp>
        <p:nvGrpSpPr>
          <p:cNvPr id="17718" name="Group 310">
            <a:extLst>
              <a:ext uri="{FF2B5EF4-FFF2-40B4-BE49-F238E27FC236}">
                <a16:creationId xmlns:a16="http://schemas.microsoft.com/office/drawing/2014/main" id="{05C16C2F-4046-4096-92D9-0BC878F298B3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6626225"/>
            <a:ext cx="396875" cy="133350"/>
            <a:chOff x="925" y="2047"/>
            <a:chExt cx="250" cy="84"/>
          </a:xfrm>
        </p:grpSpPr>
        <p:sp>
          <p:nvSpPr>
            <p:cNvPr id="17719" name="WordArt 311">
              <a:extLst>
                <a:ext uri="{FF2B5EF4-FFF2-40B4-BE49-F238E27FC236}">
                  <a16:creationId xmlns:a16="http://schemas.microsoft.com/office/drawing/2014/main" id="{D80E5E79-F131-4393-8F6F-708E35F53E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  <p:sp>
          <p:nvSpPr>
            <p:cNvPr id="17720" name="WordArt 312">
              <a:extLst>
                <a:ext uri="{FF2B5EF4-FFF2-40B4-BE49-F238E27FC236}">
                  <a16:creationId xmlns:a16="http://schemas.microsoft.com/office/drawing/2014/main" id="{99E22AC1-C816-4F79-8729-63009D837A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</p:grpSp>
      <p:grpSp>
        <p:nvGrpSpPr>
          <p:cNvPr id="17721" name="Group 313">
            <a:extLst>
              <a:ext uri="{FF2B5EF4-FFF2-40B4-BE49-F238E27FC236}">
                <a16:creationId xmlns:a16="http://schemas.microsoft.com/office/drawing/2014/main" id="{917DECC7-3F5B-4037-929D-7550347AE795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975600"/>
            <a:ext cx="530225" cy="133350"/>
            <a:chOff x="1379" y="2274"/>
            <a:chExt cx="334" cy="84"/>
          </a:xfrm>
        </p:grpSpPr>
        <p:sp>
          <p:nvSpPr>
            <p:cNvPr id="17722" name="WordArt 314">
              <a:extLst>
                <a:ext uri="{FF2B5EF4-FFF2-40B4-BE49-F238E27FC236}">
                  <a16:creationId xmlns:a16="http://schemas.microsoft.com/office/drawing/2014/main" id="{920CDED4-BB26-44AB-86DF-32F7A7ECA9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  <p:sp>
          <p:nvSpPr>
            <p:cNvPr id="17723" name="WordArt 315">
              <a:extLst>
                <a:ext uri="{FF2B5EF4-FFF2-40B4-BE49-F238E27FC236}">
                  <a16:creationId xmlns:a16="http://schemas.microsoft.com/office/drawing/2014/main" id="{7654A194-867A-4D1D-8F6E-FEFAD66B6B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</p:grpSp>
      <p:grpSp>
        <p:nvGrpSpPr>
          <p:cNvPr id="17724" name="Group 316">
            <a:extLst>
              <a:ext uri="{FF2B5EF4-FFF2-40B4-BE49-F238E27FC236}">
                <a16:creationId xmlns:a16="http://schemas.microsoft.com/office/drawing/2014/main" id="{C1355C51-8A92-47C0-BB74-599E55CE0EAD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0180638"/>
            <a:ext cx="396875" cy="133350"/>
            <a:chOff x="340" y="4032"/>
            <a:chExt cx="250" cy="84"/>
          </a:xfrm>
        </p:grpSpPr>
        <p:sp>
          <p:nvSpPr>
            <p:cNvPr id="17725" name="WordArt 317">
              <a:extLst>
                <a:ext uri="{FF2B5EF4-FFF2-40B4-BE49-F238E27FC236}">
                  <a16:creationId xmlns:a16="http://schemas.microsoft.com/office/drawing/2014/main" id="{58C3BA59-7C2A-435D-9E87-AF832C03BA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0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  <p:sp>
          <p:nvSpPr>
            <p:cNvPr id="17726" name="WordArt 318">
              <a:extLst>
                <a:ext uri="{FF2B5EF4-FFF2-40B4-BE49-F238E27FC236}">
                  <a16:creationId xmlns:a16="http://schemas.microsoft.com/office/drawing/2014/main" id="{6805EBAD-5C16-4EA1-9C39-DD2FCA25D5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0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</p:grpSp>
      <p:grpSp>
        <p:nvGrpSpPr>
          <p:cNvPr id="17727" name="Group 319">
            <a:extLst>
              <a:ext uri="{FF2B5EF4-FFF2-40B4-BE49-F238E27FC236}">
                <a16:creationId xmlns:a16="http://schemas.microsoft.com/office/drawing/2014/main" id="{7521A4A0-5E50-4A08-B500-5B39B20BC2DC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12071350"/>
            <a:ext cx="396875" cy="133350"/>
            <a:chOff x="925" y="2274"/>
            <a:chExt cx="250" cy="84"/>
          </a:xfrm>
        </p:grpSpPr>
        <p:sp>
          <p:nvSpPr>
            <p:cNvPr id="17728" name="WordArt 320">
              <a:extLst>
                <a:ext uri="{FF2B5EF4-FFF2-40B4-BE49-F238E27FC236}">
                  <a16:creationId xmlns:a16="http://schemas.microsoft.com/office/drawing/2014/main" id="{A1313CCB-0248-4A76-8F10-88218A647C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2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  <p:sp>
          <p:nvSpPr>
            <p:cNvPr id="17729" name="WordArt 321">
              <a:extLst>
                <a:ext uri="{FF2B5EF4-FFF2-40B4-BE49-F238E27FC236}">
                  <a16:creationId xmlns:a16="http://schemas.microsoft.com/office/drawing/2014/main" id="{29B4E9F3-A38E-468C-9131-B275287E85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2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</p:grpSp>
      <p:grpSp>
        <p:nvGrpSpPr>
          <p:cNvPr id="17730" name="Group 322">
            <a:extLst>
              <a:ext uri="{FF2B5EF4-FFF2-40B4-BE49-F238E27FC236}">
                <a16:creationId xmlns:a16="http://schemas.microsoft.com/office/drawing/2014/main" id="{124371A2-B2E8-4796-A65A-6BAD1815DCE6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686925"/>
            <a:ext cx="530225" cy="133350"/>
            <a:chOff x="1379" y="2501"/>
            <a:chExt cx="334" cy="84"/>
          </a:xfrm>
        </p:grpSpPr>
        <p:sp>
          <p:nvSpPr>
            <p:cNvPr id="17731" name="WordArt 323">
              <a:extLst>
                <a:ext uri="{FF2B5EF4-FFF2-40B4-BE49-F238E27FC236}">
                  <a16:creationId xmlns:a16="http://schemas.microsoft.com/office/drawing/2014/main" id="{DAE9AE17-E1F4-4D61-93C1-7D7DF23753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5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  <p:sp>
          <p:nvSpPr>
            <p:cNvPr id="17732" name="WordArt 324">
              <a:extLst>
                <a:ext uri="{FF2B5EF4-FFF2-40B4-BE49-F238E27FC236}">
                  <a16:creationId xmlns:a16="http://schemas.microsoft.com/office/drawing/2014/main" id="{BDA05798-6196-484C-B6A6-477B538A6C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5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</p:grpSp>
      <p:grpSp>
        <p:nvGrpSpPr>
          <p:cNvPr id="17733" name="Group 325">
            <a:extLst>
              <a:ext uri="{FF2B5EF4-FFF2-40B4-BE49-F238E27FC236}">
                <a16:creationId xmlns:a16="http://schemas.microsoft.com/office/drawing/2014/main" id="{17354E52-DBE8-4881-B351-ABF67189F136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10541000"/>
            <a:ext cx="396875" cy="133350"/>
            <a:chOff x="340" y="4259"/>
            <a:chExt cx="250" cy="84"/>
          </a:xfrm>
        </p:grpSpPr>
        <p:sp>
          <p:nvSpPr>
            <p:cNvPr id="17734" name="WordArt 326">
              <a:extLst>
                <a:ext uri="{FF2B5EF4-FFF2-40B4-BE49-F238E27FC236}">
                  <a16:creationId xmlns:a16="http://schemas.microsoft.com/office/drawing/2014/main" id="{7563870E-22E3-4982-99EB-BAB21E704F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2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  <p:sp>
          <p:nvSpPr>
            <p:cNvPr id="17735" name="WordArt 327">
              <a:extLst>
                <a:ext uri="{FF2B5EF4-FFF2-40B4-BE49-F238E27FC236}">
                  <a16:creationId xmlns:a16="http://schemas.microsoft.com/office/drawing/2014/main" id="{BE1D591A-2D29-465D-81EA-ACE0035B48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2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</p:grpSp>
      <p:grpSp>
        <p:nvGrpSpPr>
          <p:cNvPr id="17736" name="Group 328">
            <a:extLst>
              <a:ext uri="{FF2B5EF4-FFF2-40B4-BE49-F238E27FC236}">
                <a16:creationId xmlns:a16="http://schemas.microsoft.com/office/drawing/2014/main" id="{9044BD5B-B6DC-4E56-95DB-119A62459157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12115800"/>
            <a:ext cx="396875" cy="133350"/>
            <a:chOff x="925" y="2501"/>
            <a:chExt cx="250" cy="84"/>
          </a:xfrm>
        </p:grpSpPr>
        <p:sp>
          <p:nvSpPr>
            <p:cNvPr id="17737" name="WordArt 329">
              <a:extLst>
                <a:ext uri="{FF2B5EF4-FFF2-40B4-BE49-F238E27FC236}">
                  <a16:creationId xmlns:a16="http://schemas.microsoft.com/office/drawing/2014/main" id="{FD0D0EA6-6219-4540-AF31-FAF8D132DC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  <p:sp>
          <p:nvSpPr>
            <p:cNvPr id="17738" name="WordArt 330">
              <a:extLst>
                <a:ext uri="{FF2B5EF4-FFF2-40B4-BE49-F238E27FC236}">
                  <a16:creationId xmlns:a16="http://schemas.microsoft.com/office/drawing/2014/main" id="{9D1A50B8-E900-4C19-B579-6200F16C4E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</p:grpSp>
      <p:grpSp>
        <p:nvGrpSpPr>
          <p:cNvPr id="17739" name="Group 331">
            <a:extLst>
              <a:ext uri="{FF2B5EF4-FFF2-40B4-BE49-F238E27FC236}">
                <a16:creationId xmlns:a16="http://schemas.microsoft.com/office/drawing/2014/main" id="{324533AA-677B-435A-A59E-BC72CA79AAB2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2170113"/>
            <a:ext cx="530225" cy="133350"/>
            <a:chOff x="1379" y="2728"/>
            <a:chExt cx="334" cy="84"/>
          </a:xfrm>
        </p:grpSpPr>
        <p:sp>
          <p:nvSpPr>
            <p:cNvPr id="17740" name="WordArt 332">
              <a:extLst>
                <a:ext uri="{FF2B5EF4-FFF2-40B4-BE49-F238E27FC236}">
                  <a16:creationId xmlns:a16="http://schemas.microsoft.com/office/drawing/2014/main" id="{A13216F7-56F3-4C0A-8DC9-E8DD63F242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7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  <p:sp>
          <p:nvSpPr>
            <p:cNvPr id="17741" name="WordArt 333">
              <a:extLst>
                <a:ext uri="{FF2B5EF4-FFF2-40B4-BE49-F238E27FC236}">
                  <a16:creationId xmlns:a16="http://schemas.microsoft.com/office/drawing/2014/main" id="{C7126B45-FB6F-4352-9049-4085EFB960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7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</p:grpSp>
      <p:grpSp>
        <p:nvGrpSpPr>
          <p:cNvPr id="17742" name="Group 334">
            <a:extLst>
              <a:ext uri="{FF2B5EF4-FFF2-40B4-BE49-F238E27FC236}">
                <a16:creationId xmlns:a16="http://schemas.microsoft.com/office/drawing/2014/main" id="{B688ABBA-FA66-4D64-8A57-3F29ACBB141A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5951538"/>
            <a:ext cx="396875" cy="133350"/>
            <a:chOff x="585" y="2728"/>
            <a:chExt cx="250" cy="84"/>
          </a:xfrm>
        </p:grpSpPr>
        <p:sp>
          <p:nvSpPr>
            <p:cNvPr id="17743" name="WordArt 335">
              <a:extLst>
                <a:ext uri="{FF2B5EF4-FFF2-40B4-BE49-F238E27FC236}">
                  <a16:creationId xmlns:a16="http://schemas.microsoft.com/office/drawing/2014/main" id="{03DD83A9-7A31-41A9-811F-FF2EF2C567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  <p:sp>
          <p:nvSpPr>
            <p:cNvPr id="17744" name="WordArt 336">
              <a:extLst>
                <a:ext uri="{FF2B5EF4-FFF2-40B4-BE49-F238E27FC236}">
                  <a16:creationId xmlns:a16="http://schemas.microsoft.com/office/drawing/2014/main" id="{50EA9043-CFEC-4A02-8BDA-579B722021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</p:grpSp>
      <p:grpSp>
        <p:nvGrpSpPr>
          <p:cNvPr id="17745" name="Group 337">
            <a:extLst>
              <a:ext uri="{FF2B5EF4-FFF2-40B4-BE49-F238E27FC236}">
                <a16:creationId xmlns:a16="http://schemas.microsoft.com/office/drawing/2014/main" id="{EF53B245-998C-4191-92A9-B0F5EDCA1B3F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10136188"/>
            <a:ext cx="396875" cy="133350"/>
            <a:chOff x="925" y="2728"/>
            <a:chExt cx="250" cy="84"/>
          </a:xfrm>
        </p:grpSpPr>
        <p:sp>
          <p:nvSpPr>
            <p:cNvPr id="17746" name="WordArt 338">
              <a:extLst>
                <a:ext uri="{FF2B5EF4-FFF2-40B4-BE49-F238E27FC236}">
                  <a16:creationId xmlns:a16="http://schemas.microsoft.com/office/drawing/2014/main" id="{D7094DE1-8D76-4260-A8CB-2A3400CBE1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  <p:sp>
          <p:nvSpPr>
            <p:cNvPr id="17747" name="WordArt 339">
              <a:extLst>
                <a:ext uri="{FF2B5EF4-FFF2-40B4-BE49-F238E27FC236}">
                  <a16:creationId xmlns:a16="http://schemas.microsoft.com/office/drawing/2014/main" id="{37751FA0-909F-4722-AA0F-32079FDA72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</p:grpSp>
      <p:grpSp>
        <p:nvGrpSpPr>
          <p:cNvPr id="17748" name="Group 340">
            <a:extLst>
              <a:ext uri="{FF2B5EF4-FFF2-40B4-BE49-F238E27FC236}">
                <a16:creationId xmlns:a16="http://schemas.microsoft.com/office/drawing/2014/main" id="{B0920B7E-294B-4879-92D6-CA8F66736C8D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314450"/>
            <a:ext cx="530225" cy="133350"/>
            <a:chOff x="1379" y="2955"/>
            <a:chExt cx="334" cy="84"/>
          </a:xfrm>
        </p:grpSpPr>
        <p:sp>
          <p:nvSpPr>
            <p:cNvPr id="17749" name="WordArt 341">
              <a:extLst>
                <a:ext uri="{FF2B5EF4-FFF2-40B4-BE49-F238E27FC236}">
                  <a16:creationId xmlns:a16="http://schemas.microsoft.com/office/drawing/2014/main" id="{403E96C1-B226-4E8D-8DDD-9CD316AF48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9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  <p:sp>
          <p:nvSpPr>
            <p:cNvPr id="17750" name="WordArt 342">
              <a:extLst>
                <a:ext uri="{FF2B5EF4-FFF2-40B4-BE49-F238E27FC236}">
                  <a16:creationId xmlns:a16="http://schemas.microsoft.com/office/drawing/2014/main" id="{DFB45C1C-1F0A-4B9A-8562-577848EAA7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9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</p:grpSp>
      <p:grpSp>
        <p:nvGrpSpPr>
          <p:cNvPr id="17751" name="Group 343">
            <a:extLst>
              <a:ext uri="{FF2B5EF4-FFF2-40B4-BE49-F238E27FC236}">
                <a16:creationId xmlns:a16="http://schemas.microsoft.com/office/drawing/2014/main" id="{D1216AF8-9909-4FC6-957A-CC9185A50A0A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8380413"/>
            <a:ext cx="396875" cy="133350"/>
            <a:chOff x="585" y="2955"/>
            <a:chExt cx="250" cy="84"/>
          </a:xfrm>
        </p:grpSpPr>
        <p:sp>
          <p:nvSpPr>
            <p:cNvPr id="17752" name="WordArt 344">
              <a:extLst>
                <a:ext uri="{FF2B5EF4-FFF2-40B4-BE49-F238E27FC236}">
                  <a16:creationId xmlns:a16="http://schemas.microsoft.com/office/drawing/2014/main" id="{D93C4C45-E734-4A94-825F-4FD2A3D23A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  <p:sp>
          <p:nvSpPr>
            <p:cNvPr id="17753" name="WordArt 345">
              <a:extLst>
                <a:ext uri="{FF2B5EF4-FFF2-40B4-BE49-F238E27FC236}">
                  <a16:creationId xmlns:a16="http://schemas.microsoft.com/office/drawing/2014/main" id="{077BB3A4-ECEA-4D19-B7FA-CE3F73BED8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</p:grpSp>
      <p:grpSp>
        <p:nvGrpSpPr>
          <p:cNvPr id="17754" name="Group 346">
            <a:extLst>
              <a:ext uri="{FF2B5EF4-FFF2-40B4-BE49-F238E27FC236}">
                <a16:creationId xmlns:a16="http://schemas.microsoft.com/office/drawing/2014/main" id="{344559F3-4F37-4CC5-9A75-EF6CEC8CE601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1396663"/>
            <a:ext cx="396875" cy="133350"/>
            <a:chOff x="925" y="2955"/>
            <a:chExt cx="250" cy="84"/>
          </a:xfrm>
        </p:grpSpPr>
        <p:sp>
          <p:nvSpPr>
            <p:cNvPr id="17755" name="WordArt 347">
              <a:extLst>
                <a:ext uri="{FF2B5EF4-FFF2-40B4-BE49-F238E27FC236}">
                  <a16:creationId xmlns:a16="http://schemas.microsoft.com/office/drawing/2014/main" id="{58768C25-F302-4E68-AAFA-75F6ABB515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  <p:sp>
          <p:nvSpPr>
            <p:cNvPr id="17756" name="WordArt 348">
              <a:extLst>
                <a:ext uri="{FF2B5EF4-FFF2-40B4-BE49-F238E27FC236}">
                  <a16:creationId xmlns:a16="http://schemas.microsoft.com/office/drawing/2014/main" id="{4903576C-A262-4699-BBCB-47A2F605F9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</p:grpSp>
      <p:grpSp>
        <p:nvGrpSpPr>
          <p:cNvPr id="17757" name="Group 349">
            <a:extLst>
              <a:ext uri="{FF2B5EF4-FFF2-40B4-BE49-F238E27FC236}">
                <a16:creationId xmlns:a16="http://schemas.microsoft.com/office/drawing/2014/main" id="{A3106F84-F391-45C3-9686-5A0C1910A6ED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8696325"/>
            <a:ext cx="396875" cy="133350"/>
            <a:chOff x="585" y="3182"/>
            <a:chExt cx="250" cy="84"/>
          </a:xfrm>
        </p:grpSpPr>
        <p:sp>
          <p:nvSpPr>
            <p:cNvPr id="17758" name="WordArt 350">
              <a:extLst>
                <a:ext uri="{FF2B5EF4-FFF2-40B4-BE49-F238E27FC236}">
                  <a16:creationId xmlns:a16="http://schemas.microsoft.com/office/drawing/2014/main" id="{DEFAAE86-C389-447B-B8A6-2623CEC792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  <p:sp>
          <p:nvSpPr>
            <p:cNvPr id="17759" name="WordArt 351">
              <a:extLst>
                <a:ext uri="{FF2B5EF4-FFF2-40B4-BE49-F238E27FC236}">
                  <a16:creationId xmlns:a16="http://schemas.microsoft.com/office/drawing/2014/main" id="{B90236F5-85A6-4B5C-B241-1E765B6968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</p:grpSp>
      <p:grpSp>
        <p:nvGrpSpPr>
          <p:cNvPr id="17760" name="Group 352">
            <a:extLst>
              <a:ext uri="{FF2B5EF4-FFF2-40B4-BE49-F238E27FC236}">
                <a16:creationId xmlns:a16="http://schemas.microsoft.com/office/drawing/2014/main" id="{4C94BBF8-F412-4B2B-B110-47D09F9A3F75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3879850"/>
            <a:ext cx="396875" cy="133350"/>
            <a:chOff x="925" y="3182"/>
            <a:chExt cx="250" cy="84"/>
          </a:xfrm>
        </p:grpSpPr>
        <p:sp>
          <p:nvSpPr>
            <p:cNvPr id="17761" name="WordArt 353">
              <a:extLst>
                <a:ext uri="{FF2B5EF4-FFF2-40B4-BE49-F238E27FC236}">
                  <a16:creationId xmlns:a16="http://schemas.microsoft.com/office/drawing/2014/main" id="{14654FF7-FCCE-4D21-A39A-2B1905E1D2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  <p:sp>
          <p:nvSpPr>
            <p:cNvPr id="17762" name="WordArt 354">
              <a:extLst>
                <a:ext uri="{FF2B5EF4-FFF2-40B4-BE49-F238E27FC236}">
                  <a16:creationId xmlns:a16="http://schemas.microsoft.com/office/drawing/2014/main" id="{8EB52999-3977-4030-A828-9736A8D0E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</p:grpSp>
      <p:grpSp>
        <p:nvGrpSpPr>
          <p:cNvPr id="17763" name="Group 355">
            <a:extLst>
              <a:ext uri="{FF2B5EF4-FFF2-40B4-BE49-F238E27FC236}">
                <a16:creationId xmlns:a16="http://schemas.microsoft.com/office/drawing/2014/main" id="{98352449-6B8E-4657-BBE5-1DB7A6A47408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900238"/>
            <a:ext cx="530225" cy="133350"/>
            <a:chOff x="1379" y="3409"/>
            <a:chExt cx="334" cy="84"/>
          </a:xfrm>
        </p:grpSpPr>
        <p:sp>
          <p:nvSpPr>
            <p:cNvPr id="17764" name="WordArt 356">
              <a:extLst>
                <a:ext uri="{FF2B5EF4-FFF2-40B4-BE49-F238E27FC236}">
                  <a16:creationId xmlns:a16="http://schemas.microsoft.com/office/drawing/2014/main" id="{1BAF77E6-E78D-40E8-89D6-4858EECF9B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  <p:sp>
          <p:nvSpPr>
            <p:cNvPr id="17765" name="WordArt 357">
              <a:extLst>
                <a:ext uri="{FF2B5EF4-FFF2-40B4-BE49-F238E27FC236}">
                  <a16:creationId xmlns:a16="http://schemas.microsoft.com/office/drawing/2014/main" id="{015F3F4B-8AED-4035-B8DD-79DFEFB0C8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</p:grpSp>
      <p:grpSp>
        <p:nvGrpSpPr>
          <p:cNvPr id="17766" name="Group 358">
            <a:extLst>
              <a:ext uri="{FF2B5EF4-FFF2-40B4-BE49-F238E27FC236}">
                <a16:creationId xmlns:a16="http://schemas.microsoft.com/office/drawing/2014/main" id="{027FFF7E-E983-45E2-8BCF-82ECADAC0C5D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12206288"/>
            <a:ext cx="396875" cy="133350"/>
            <a:chOff x="585" y="3409"/>
            <a:chExt cx="250" cy="84"/>
          </a:xfrm>
        </p:grpSpPr>
        <p:sp>
          <p:nvSpPr>
            <p:cNvPr id="17767" name="WordArt 359">
              <a:extLst>
                <a:ext uri="{FF2B5EF4-FFF2-40B4-BE49-F238E27FC236}">
                  <a16:creationId xmlns:a16="http://schemas.microsoft.com/office/drawing/2014/main" id="{E23EE46A-39A5-4D33-B7D9-ADFAC058F7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  <p:sp>
          <p:nvSpPr>
            <p:cNvPr id="17768" name="WordArt 360">
              <a:extLst>
                <a:ext uri="{FF2B5EF4-FFF2-40B4-BE49-F238E27FC236}">
                  <a16:creationId xmlns:a16="http://schemas.microsoft.com/office/drawing/2014/main" id="{4FE6DAAC-F089-4D1E-B402-BC6256B59C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</p:grpSp>
      <p:grpSp>
        <p:nvGrpSpPr>
          <p:cNvPr id="17769" name="Group 361">
            <a:extLst>
              <a:ext uri="{FF2B5EF4-FFF2-40B4-BE49-F238E27FC236}">
                <a16:creationId xmlns:a16="http://schemas.microsoft.com/office/drawing/2014/main" id="{AC0336C3-7B07-485C-AC8E-7D184BB1C517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4286250"/>
            <a:ext cx="396875" cy="133350"/>
            <a:chOff x="925" y="3409"/>
            <a:chExt cx="250" cy="84"/>
          </a:xfrm>
        </p:grpSpPr>
        <p:sp>
          <p:nvSpPr>
            <p:cNvPr id="17770" name="WordArt 362">
              <a:extLst>
                <a:ext uri="{FF2B5EF4-FFF2-40B4-BE49-F238E27FC236}">
                  <a16:creationId xmlns:a16="http://schemas.microsoft.com/office/drawing/2014/main" id="{E5FA6A1A-3E2E-401F-96DB-ED29A93B65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  <p:sp>
          <p:nvSpPr>
            <p:cNvPr id="17771" name="WordArt 363">
              <a:extLst>
                <a:ext uri="{FF2B5EF4-FFF2-40B4-BE49-F238E27FC236}">
                  <a16:creationId xmlns:a16="http://schemas.microsoft.com/office/drawing/2014/main" id="{9E10BCE7-B883-4F87-AAD1-82C77BB0CF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</p:grpSp>
      <p:grpSp>
        <p:nvGrpSpPr>
          <p:cNvPr id="17772" name="Group 364">
            <a:extLst>
              <a:ext uri="{FF2B5EF4-FFF2-40B4-BE49-F238E27FC236}">
                <a16:creationId xmlns:a16="http://schemas.microsoft.com/office/drawing/2014/main" id="{FE444680-6AC5-4841-B0CC-618C387C3326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685800"/>
            <a:ext cx="530225" cy="133350"/>
            <a:chOff x="1379" y="3636"/>
            <a:chExt cx="334" cy="84"/>
          </a:xfrm>
        </p:grpSpPr>
        <p:sp>
          <p:nvSpPr>
            <p:cNvPr id="17773" name="WordArt 365">
              <a:extLst>
                <a:ext uri="{FF2B5EF4-FFF2-40B4-BE49-F238E27FC236}">
                  <a16:creationId xmlns:a16="http://schemas.microsoft.com/office/drawing/2014/main" id="{B7A90960-0FEB-4232-8664-D74200FDF3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  <p:sp>
          <p:nvSpPr>
            <p:cNvPr id="17774" name="WordArt 366">
              <a:extLst>
                <a:ext uri="{FF2B5EF4-FFF2-40B4-BE49-F238E27FC236}">
                  <a16:creationId xmlns:a16="http://schemas.microsoft.com/office/drawing/2014/main" id="{B7C8DB14-5F4A-4F16-89E6-9CA9661D8E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</p:grpSp>
      <p:grpSp>
        <p:nvGrpSpPr>
          <p:cNvPr id="17775" name="Group 367">
            <a:extLst>
              <a:ext uri="{FF2B5EF4-FFF2-40B4-BE49-F238E27FC236}">
                <a16:creationId xmlns:a16="http://schemas.microsoft.com/office/drawing/2014/main" id="{26F51C2D-E038-4154-8015-34766470780C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3970338"/>
            <a:ext cx="396875" cy="133350"/>
            <a:chOff x="585" y="3636"/>
            <a:chExt cx="250" cy="84"/>
          </a:xfrm>
        </p:grpSpPr>
        <p:sp>
          <p:nvSpPr>
            <p:cNvPr id="17776" name="WordArt 368">
              <a:extLst>
                <a:ext uri="{FF2B5EF4-FFF2-40B4-BE49-F238E27FC236}">
                  <a16:creationId xmlns:a16="http://schemas.microsoft.com/office/drawing/2014/main" id="{EDA9F870-AFA3-4FF1-8303-6C70553EE5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  <p:sp>
          <p:nvSpPr>
            <p:cNvPr id="17777" name="WordArt 369">
              <a:extLst>
                <a:ext uri="{FF2B5EF4-FFF2-40B4-BE49-F238E27FC236}">
                  <a16:creationId xmlns:a16="http://schemas.microsoft.com/office/drawing/2014/main" id="{A38C146A-BC62-4803-8530-378BF130F6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</p:grpSp>
      <p:grpSp>
        <p:nvGrpSpPr>
          <p:cNvPr id="17778" name="Group 370">
            <a:extLst>
              <a:ext uri="{FF2B5EF4-FFF2-40B4-BE49-F238E27FC236}">
                <a16:creationId xmlns:a16="http://schemas.microsoft.com/office/drawing/2014/main" id="{EB55315C-58AB-4181-BFA9-AAF40D05C5C3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2351088"/>
            <a:ext cx="396875" cy="133350"/>
            <a:chOff x="925" y="3636"/>
            <a:chExt cx="250" cy="84"/>
          </a:xfrm>
        </p:grpSpPr>
        <p:sp>
          <p:nvSpPr>
            <p:cNvPr id="17779" name="WordArt 371">
              <a:extLst>
                <a:ext uri="{FF2B5EF4-FFF2-40B4-BE49-F238E27FC236}">
                  <a16:creationId xmlns:a16="http://schemas.microsoft.com/office/drawing/2014/main" id="{0EE4660C-0DBC-4DCF-9116-249A13DB97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  <p:sp>
          <p:nvSpPr>
            <p:cNvPr id="17780" name="WordArt 372">
              <a:extLst>
                <a:ext uri="{FF2B5EF4-FFF2-40B4-BE49-F238E27FC236}">
                  <a16:creationId xmlns:a16="http://schemas.microsoft.com/office/drawing/2014/main" id="{D30EB812-1D28-4B59-AB5F-24FC5E4C43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</p:grpSp>
      <p:grpSp>
        <p:nvGrpSpPr>
          <p:cNvPr id="17781" name="Group 373">
            <a:extLst>
              <a:ext uri="{FF2B5EF4-FFF2-40B4-BE49-F238E27FC236}">
                <a16:creationId xmlns:a16="http://schemas.microsoft.com/office/drawing/2014/main" id="{FE17B604-6EC1-4F97-A416-6EED65703049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000125"/>
            <a:ext cx="396875" cy="133350"/>
            <a:chOff x="245" y="1140"/>
            <a:chExt cx="250" cy="84"/>
          </a:xfrm>
        </p:grpSpPr>
        <p:sp>
          <p:nvSpPr>
            <p:cNvPr id="17782" name="WordArt 374">
              <a:extLst>
                <a:ext uri="{FF2B5EF4-FFF2-40B4-BE49-F238E27FC236}">
                  <a16:creationId xmlns:a16="http://schemas.microsoft.com/office/drawing/2014/main" id="{A6A09BA2-E064-416E-97E9-F2398830B6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  <p:sp>
          <p:nvSpPr>
            <p:cNvPr id="17783" name="WordArt 375">
              <a:extLst>
                <a:ext uri="{FF2B5EF4-FFF2-40B4-BE49-F238E27FC236}">
                  <a16:creationId xmlns:a16="http://schemas.microsoft.com/office/drawing/2014/main" id="{634BBE65-4820-4662-8432-EE2CDC4FD3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</p:grpSp>
      <p:grpSp>
        <p:nvGrpSpPr>
          <p:cNvPr id="17784" name="Group 376">
            <a:extLst>
              <a:ext uri="{FF2B5EF4-FFF2-40B4-BE49-F238E27FC236}">
                <a16:creationId xmlns:a16="http://schemas.microsoft.com/office/drawing/2014/main" id="{91BC2218-F9C9-4044-A079-E187AB3F2FF8}"/>
              </a:ext>
            </a:extLst>
          </p:cNvPr>
          <p:cNvGrpSpPr>
            <a:grpSpLocks/>
          </p:cNvGrpSpPr>
          <p:nvPr/>
        </p:nvGrpSpPr>
        <p:grpSpPr bwMode="auto">
          <a:xfrm>
            <a:off x="5664200" y="6265863"/>
            <a:ext cx="396875" cy="133350"/>
            <a:chOff x="245" y="1367"/>
            <a:chExt cx="250" cy="84"/>
          </a:xfrm>
        </p:grpSpPr>
        <p:sp>
          <p:nvSpPr>
            <p:cNvPr id="17785" name="WordArt 377">
              <a:extLst>
                <a:ext uri="{FF2B5EF4-FFF2-40B4-BE49-F238E27FC236}">
                  <a16:creationId xmlns:a16="http://schemas.microsoft.com/office/drawing/2014/main" id="{7DB60222-B635-4F29-BF80-E01E670583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  <p:sp>
          <p:nvSpPr>
            <p:cNvPr id="17786" name="WordArt 378">
              <a:extLst>
                <a:ext uri="{FF2B5EF4-FFF2-40B4-BE49-F238E27FC236}">
                  <a16:creationId xmlns:a16="http://schemas.microsoft.com/office/drawing/2014/main" id="{58DB552C-132A-42DF-BBDF-4B2D9FE163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</p:grpSp>
      <p:grpSp>
        <p:nvGrpSpPr>
          <p:cNvPr id="17787" name="Group 379">
            <a:extLst>
              <a:ext uri="{FF2B5EF4-FFF2-40B4-BE49-F238E27FC236}">
                <a16:creationId xmlns:a16="http://schemas.microsoft.com/office/drawing/2014/main" id="{268912E7-C116-4D6F-81D1-32795DF7D26E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121525"/>
            <a:ext cx="396875" cy="133350"/>
            <a:chOff x="245" y="1594"/>
            <a:chExt cx="250" cy="84"/>
          </a:xfrm>
        </p:grpSpPr>
        <p:sp>
          <p:nvSpPr>
            <p:cNvPr id="17788" name="WordArt 380">
              <a:extLst>
                <a:ext uri="{FF2B5EF4-FFF2-40B4-BE49-F238E27FC236}">
                  <a16:creationId xmlns:a16="http://schemas.microsoft.com/office/drawing/2014/main" id="{4132F2E6-3A55-4C41-A14D-8F3E4D9B62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  <p:sp>
          <p:nvSpPr>
            <p:cNvPr id="17789" name="WordArt 381">
              <a:extLst>
                <a:ext uri="{FF2B5EF4-FFF2-40B4-BE49-F238E27FC236}">
                  <a16:creationId xmlns:a16="http://schemas.microsoft.com/office/drawing/2014/main" id="{20C4725F-5C74-47FF-8D5D-B0B54F3D60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</p:grpSp>
      <p:grpSp>
        <p:nvGrpSpPr>
          <p:cNvPr id="17790" name="Group 382">
            <a:extLst>
              <a:ext uri="{FF2B5EF4-FFF2-40B4-BE49-F238E27FC236}">
                <a16:creationId xmlns:a16="http://schemas.microsoft.com/office/drawing/2014/main" id="{B3D486D7-FF7B-44B3-81D6-6A4D76072C0D}"/>
              </a:ext>
            </a:extLst>
          </p:cNvPr>
          <p:cNvGrpSpPr>
            <a:grpSpLocks/>
          </p:cNvGrpSpPr>
          <p:nvPr/>
        </p:nvGrpSpPr>
        <p:grpSpPr bwMode="auto">
          <a:xfrm>
            <a:off x="7643813" y="7435850"/>
            <a:ext cx="396875" cy="133350"/>
            <a:chOff x="245" y="1821"/>
            <a:chExt cx="250" cy="84"/>
          </a:xfrm>
        </p:grpSpPr>
        <p:sp>
          <p:nvSpPr>
            <p:cNvPr id="17791" name="WordArt 383">
              <a:extLst>
                <a:ext uri="{FF2B5EF4-FFF2-40B4-BE49-F238E27FC236}">
                  <a16:creationId xmlns:a16="http://schemas.microsoft.com/office/drawing/2014/main" id="{3036CB94-D6B8-43E0-A111-70A125B83E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17792" name="WordArt 384">
              <a:extLst>
                <a:ext uri="{FF2B5EF4-FFF2-40B4-BE49-F238E27FC236}">
                  <a16:creationId xmlns:a16="http://schemas.microsoft.com/office/drawing/2014/main" id="{9C55C16A-5401-4EF6-9B4D-7768F4D2B1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17793" name="Group 385">
            <a:extLst>
              <a:ext uri="{FF2B5EF4-FFF2-40B4-BE49-F238E27FC236}">
                <a16:creationId xmlns:a16="http://schemas.microsoft.com/office/drawing/2014/main" id="{AFFE0DEC-7232-4305-AFFC-07B544EF0500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600575"/>
            <a:ext cx="396875" cy="133350"/>
            <a:chOff x="245" y="2047"/>
            <a:chExt cx="250" cy="84"/>
          </a:xfrm>
        </p:grpSpPr>
        <p:sp>
          <p:nvSpPr>
            <p:cNvPr id="17794" name="WordArt 386">
              <a:extLst>
                <a:ext uri="{FF2B5EF4-FFF2-40B4-BE49-F238E27FC236}">
                  <a16:creationId xmlns:a16="http://schemas.microsoft.com/office/drawing/2014/main" id="{11D0C350-A6F9-47EF-84F6-88B1BD053A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  <p:sp>
          <p:nvSpPr>
            <p:cNvPr id="17795" name="WordArt 387">
              <a:extLst>
                <a:ext uri="{FF2B5EF4-FFF2-40B4-BE49-F238E27FC236}">
                  <a16:creationId xmlns:a16="http://schemas.microsoft.com/office/drawing/2014/main" id="{516EE6C7-2B59-4E23-BC87-3769E678DD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</p:grpSp>
      <p:grpSp>
        <p:nvGrpSpPr>
          <p:cNvPr id="17796" name="Group 388">
            <a:extLst>
              <a:ext uri="{FF2B5EF4-FFF2-40B4-BE49-F238E27FC236}">
                <a16:creationId xmlns:a16="http://schemas.microsoft.com/office/drawing/2014/main" id="{3D77C771-CDDA-4921-AC84-9B5D02C29199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9731375"/>
            <a:ext cx="396875" cy="133350"/>
            <a:chOff x="3790" y="6385"/>
            <a:chExt cx="250" cy="84"/>
          </a:xfrm>
        </p:grpSpPr>
        <p:sp>
          <p:nvSpPr>
            <p:cNvPr id="17797" name="WordArt 389">
              <a:extLst>
                <a:ext uri="{FF2B5EF4-FFF2-40B4-BE49-F238E27FC236}">
                  <a16:creationId xmlns:a16="http://schemas.microsoft.com/office/drawing/2014/main" id="{21B3DB31-4712-42F7-9AE2-E9C44D61FB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0" y="63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  <p:sp>
          <p:nvSpPr>
            <p:cNvPr id="17798" name="WordArt 390">
              <a:extLst>
                <a:ext uri="{FF2B5EF4-FFF2-40B4-BE49-F238E27FC236}">
                  <a16:creationId xmlns:a16="http://schemas.microsoft.com/office/drawing/2014/main" id="{8C675FA9-A761-4FBF-9700-3CE81DC013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1" y="63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</p:grpSp>
      <p:grpSp>
        <p:nvGrpSpPr>
          <p:cNvPr id="17799" name="Group 391">
            <a:extLst>
              <a:ext uri="{FF2B5EF4-FFF2-40B4-BE49-F238E27FC236}">
                <a16:creationId xmlns:a16="http://schemas.microsoft.com/office/drawing/2014/main" id="{836EC85C-C073-4555-8804-4CCECE985E05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7210425"/>
            <a:ext cx="396875" cy="133350"/>
            <a:chOff x="245" y="2501"/>
            <a:chExt cx="250" cy="84"/>
          </a:xfrm>
        </p:grpSpPr>
        <p:sp>
          <p:nvSpPr>
            <p:cNvPr id="17800" name="WordArt 392">
              <a:extLst>
                <a:ext uri="{FF2B5EF4-FFF2-40B4-BE49-F238E27FC236}">
                  <a16:creationId xmlns:a16="http://schemas.microsoft.com/office/drawing/2014/main" id="{6CE7AB2A-6A3A-424A-8B3F-629E971E50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  <p:sp>
          <p:nvSpPr>
            <p:cNvPr id="17801" name="WordArt 393">
              <a:extLst>
                <a:ext uri="{FF2B5EF4-FFF2-40B4-BE49-F238E27FC236}">
                  <a16:creationId xmlns:a16="http://schemas.microsoft.com/office/drawing/2014/main" id="{9CDCB5AC-BCDB-4950-966D-A35917FF1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</p:grpSp>
      <p:grpSp>
        <p:nvGrpSpPr>
          <p:cNvPr id="17802" name="Group 394">
            <a:extLst>
              <a:ext uri="{FF2B5EF4-FFF2-40B4-BE49-F238E27FC236}">
                <a16:creationId xmlns:a16="http://schemas.microsoft.com/office/drawing/2014/main" id="{21674FE7-9C49-47F2-AE51-9E3799758C96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615238"/>
            <a:ext cx="396875" cy="133350"/>
            <a:chOff x="245" y="2728"/>
            <a:chExt cx="250" cy="84"/>
          </a:xfrm>
        </p:grpSpPr>
        <p:sp>
          <p:nvSpPr>
            <p:cNvPr id="17803" name="WordArt 395">
              <a:extLst>
                <a:ext uri="{FF2B5EF4-FFF2-40B4-BE49-F238E27FC236}">
                  <a16:creationId xmlns:a16="http://schemas.microsoft.com/office/drawing/2014/main" id="{74C505FC-1076-49BE-9B1C-1CB44DB498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  <p:sp>
          <p:nvSpPr>
            <p:cNvPr id="17804" name="WordArt 396">
              <a:extLst>
                <a:ext uri="{FF2B5EF4-FFF2-40B4-BE49-F238E27FC236}">
                  <a16:creationId xmlns:a16="http://schemas.microsoft.com/office/drawing/2014/main" id="{D1B3C705-9386-4F9D-827F-E2FC83E591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</p:grpSp>
      <p:grpSp>
        <p:nvGrpSpPr>
          <p:cNvPr id="17805" name="Group 397">
            <a:extLst>
              <a:ext uri="{FF2B5EF4-FFF2-40B4-BE49-F238E27FC236}">
                <a16:creationId xmlns:a16="http://schemas.microsoft.com/office/drawing/2014/main" id="{6231E2F7-88F9-4B2B-AFC1-501123B41148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8605838"/>
            <a:ext cx="396875" cy="133350"/>
            <a:chOff x="245" y="2955"/>
            <a:chExt cx="250" cy="84"/>
          </a:xfrm>
        </p:grpSpPr>
        <p:sp>
          <p:nvSpPr>
            <p:cNvPr id="17806" name="WordArt 398">
              <a:extLst>
                <a:ext uri="{FF2B5EF4-FFF2-40B4-BE49-F238E27FC236}">
                  <a16:creationId xmlns:a16="http://schemas.microsoft.com/office/drawing/2014/main" id="{790448E9-051C-45A9-A266-0116644F70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  <p:sp>
          <p:nvSpPr>
            <p:cNvPr id="17807" name="WordArt 399">
              <a:extLst>
                <a:ext uri="{FF2B5EF4-FFF2-40B4-BE49-F238E27FC236}">
                  <a16:creationId xmlns:a16="http://schemas.microsoft.com/office/drawing/2014/main" id="{53CA8A02-302B-4200-9C27-C061D1B3C2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</p:grpSp>
      <p:grpSp>
        <p:nvGrpSpPr>
          <p:cNvPr id="17808" name="Group 400">
            <a:extLst>
              <a:ext uri="{FF2B5EF4-FFF2-40B4-BE49-F238E27FC236}">
                <a16:creationId xmlns:a16="http://schemas.microsoft.com/office/drawing/2014/main" id="{1C69CFB7-C869-4429-B208-1FF764BF27FC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236075"/>
            <a:ext cx="396875" cy="133350"/>
            <a:chOff x="245" y="3182"/>
            <a:chExt cx="250" cy="84"/>
          </a:xfrm>
        </p:grpSpPr>
        <p:sp>
          <p:nvSpPr>
            <p:cNvPr id="17809" name="WordArt 401">
              <a:extLst>
                <a:ext uri="{FF2B5EF4-FFF2-40B4-BE49-F238E27FC236}">
                  <a16:creationId xmlns:a16="http://schemas.microsoft.com/office/drawing/2014/main" id="{CE94A546-1145-402E-BB3F-0C2328398A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  <p:sp>
          <p:nvSpPr>
            <p:cNvPr id="17810" name="WordArt 402">
              <a:extLst>
                <a:ext uri="{FF2B5EF4-FFF2-40B4-BE49-F238E27FC236}">
                  <a16:creationId xmlns:a16="http://schemas.microsoft.com/office/drawing/2014/main" id="{85A6B5FB-0AF4-4C2C-8BB3-99BAAD3CE9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</p:grpSp>
      <p:grpSp>
        <p:nvGrpSpPr>
          <p:cNvPr id="17811" name="Group 403">
            <a:extLst>
              <a:ext uri="{FF2B5EF4-FFF2-40B4-BE49-F238E27FC236}">
                <a16:creationId xmlns:a16="http://schemas.microsoft.com/office/drawing/2014/main" id="{1FA52C34-CF0D-4AA0-989D-F9A621831B60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7121525"/>
            <a:ext cx="396875" cy="133350"/>
            <a:chOff x="245" y="3409"/>
            <a:chExt cx="250" cy="84"/>
          </a:xfrm>
        </p:grpSpPr>
        <p:sp>
          <p:nvSpPr>
            <p:cNvPr id="17812" name="WordArt 404">
              <a:extLst>
                <a:ext uri="{FF2B5EF4-FFF2-40B4-BE49-F238E27FC236}">
                  <a16:creationId xmlns:a16="http://schemas.microsoft.com/office/drawing/2014/main" id="{9F267909-BE3D-4C57-87D5-CDD4B7AFFF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  <p:sp>
          <p:nvSpPr>
            <p:cNvPr id="17813" name="WordArt 405">
              <a:extLst>
                <a:ext uri="{FF2B5EF4-FFF2-40B4-BE49-F238E27FC236}">
                  <a16:creationId xmlns:a16="http://schemas.microsoft.com/office/drawing/2014/main" id="{3EE383FC-0828-40EB-A503-D60AF5E5E1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</p:grpSp>
      <p:grpSp>
        <p:nvGrpSpPr>
          <p:cNvPr id="17814" name="Group 406">
            <a:extLst>
              <a:ext uri="{FF2B5EF4-FFF2-40B4-BE49-F238E27FC236}">
                <a16:creationId xmlns:a16="http://schemas.microsoft.com/office/drawing/2014/main" id="{3DA8912E-DCB4-4174-A686-6E96F73F3C97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796213"/>
            <a:ext cx="396875" cy="133350"/>
            <a:chOff x="245" y="3636"/>
            <a:chExt cx="250" cy="84"/>
          </a:xfrm>
        </p:grpSpPr>
        <p:sp>
          <p:nvSpPr>
            <p:cNvPr id="17815" name="WordArt 407">
              <a:extLst>
                <a:ext uri="{FF2B5EF4-FFF2-40B4-BE49-F238E27FC236}">
                  <a16:creationId xmlns:a16="http://schemas.microsoft.com/office/drawing/2014/main" id="{BAD37D70-159C-42C0-BE96-DE23B7B80A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  <p:sp>
          <p:nvSpPr>
            <p:cNvPr id="17816" name="WordArt 408">
              <a:extLst>
                <a:ext uri="{FF2B5EF4-FFF2-40B4-BE49-F238E27FC236}">
                  <a16:creationId xmlns:a16="http://schemas.microsoft.com/office/drawing/2014/main" id="{FE632898-CA0B-4EF4-9AF3-8DB56CE796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</p:grpSp>
      <p:grpSp>
        <p:nvGrpSpPr>
          <p:cNvPr id="17817" name="Group 409">
            <a:extLst>
              <a:ext uri="{FF2B5EF4-FFF2-40B4-BE49-F238E27FC236}">
                <a16:creationId xmlns:a16="http://schemas.microsoft.com/office/drawing/2014/main" id="{EB885182-AA25-46EE-BA1A-932324EEECB8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1450975"/>
            <a:ext cx="396875" cy="133350"/>
            <a:chOff x="585" y="3891"/>
            <a:chExt cx="250" cy="84"/>
          </a:xfrm>
        </p:grpSpPr>
        <p:sp>
          <p:nvSpPr>
            <p:cNvPr id="17818" name="WordArt 410">
              <a:extLst>
                <a:ext uri="{FF2B5EF4-FFF2-40B4-BE49-F238E27FC236}">
                  <a16:creationId xmlns:a16="http://schemas.microsoft.com/office/drawing/2014/main" id="{DC92260B-AEE2-4E97-A416-A51C938544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  <p:sp>
          <p:nvSpPr>
            <p:cNvPr id="17819" name="WordArt 411">
              <a:extLst>
                <a:ext uri="{FF2B5EF4-FFF2-40B4-BE49-F238E27FC236}">
                  <a16:creationId xmlns:a16="http://schemas.microsoft.com/office/drawing/2014/main" id="{EB852B83-FE3B-4D4B-B2C4-7D62FDC150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</p:grpSp>
      <p:grpSp>
        <p:nvGrpSpPr>
          <p:cNvPr id="17820" name="Group 412">
            <a:extLst>
              <a:ext uri="{FF2B5EF4-FFF2-40B4-BE49-F238E27FC236}">
                <a16:creationId xmlns:a16="http://schemas.microsoft.com/office/drawing/2014/main" id="{52AF3EFA-3A0E-472D-9AAF-C049C2784108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5905500"/>
            <a:ext cx="396875" cy="133350"/>
            <a:chOff x="925" y="3891"/>
            <a:chExt cx="250" cy="84"/>
          </a:xfrm>
        </p:grpSpPr>
        <p:sp>
          <p:nvSpPr>
            <p:cNvPr id="17821" name="WordArt 413">
              <a:extLst>
                <a:ext uri="{FF2B5EF4-FFF2-40B4-BE49-F238E27FC236}">
                  <a16:creationId xmlns:a16="http://schemas.microsoft.com/office/drawing/2014/main" id="{1EE902B3-04A5-40F2-9457-D172958FD8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  <p:sp>
          <p:nvSpPr>
            <p:cNvPr id="17822" name="WordArt 414">
              <a:extLst>
                <a:ext uri="{FF2B5EF4-FFF2-40B4-BE49-F238E27FC236}">
                  <a16:creationId xmlns:a16="http://schemas.microsoft.com/office/drawing/2014/main" id="{7CC51C25-1BFA-45D8-8F28-13F56AB3F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</p:grpSp>
      <p:grpSp>
        <p:nvGrpSpPr>
          <p:cNvPr id="17823" name="Group 415">
            <a:extLst>
              <a:ext uri="{FF2B5EF4-FFF2-40B4-BE49-F238E27FC236}">
                <a16:creationId xmlns:a16="http://schemas.microsoft.com/office/drawing/2014/main" id="{07D06FA1-5EA4-4E85-A511-43F0EA80DCD0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4151313"/>
            <a:ext cx="396875" cy="133350"/>
            <a:chOff x="585" y="4118"/>
            <a:chExt cx="250" cy="84"/>
          </a:xfrm>
        </p:grpSpPr>
        <p:sp>
          <p:nvSpPr>
            <p:cNvPr id="17824" name="WordArt 416">
              <a:extLst>
                <a:ext uri="{FF2B5EF4-FFF2-40B4-BE49-F238E27FC236}">
                  <a16:creationId xmlns:a16="http://schemas.microsoft.com/office/drawing/2014/main" id="{55DD0829-52C6-4E72-A301-5ABF75FD9B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7825" name="WordArt 417">
              <a:extLst>
                <a:ext uri="{FF2B5EF4-FFF2-40B4-BE49-F238E27FC236}">
                  <a16:creationId xmlns:a16="http://schemas.microsoft.com/office/drawing/2014/main" id="{A0A73A7C-5546-4342-A4D4-586EABA40B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7826" name="Group 418">
            <a:extLst>
              <a:ext uri="{FF2B5EF4-FFF2-40B4-BE49-F238E27FC236}">
                <a16:creationId xmlns:a16="http://schemas.microsoft.com/office/drawing/2014/main" id="{122AEC60-F2F7-41AF-8063-57965F446C1C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505950"/>
            <a:ext cx="396875" cy="133350"/>
            <a:chOff x="925" y="4118"/>
            <a:chExt cx="250" cy="84"/>
          </a:xfrm>
        </p:grpSpPr>
        <p:sp>
          <p:nvSpPr>
            <p:cNvPr id="17827" name="WordArt 419">
              <a:extLst>
                <a:ext uri="{FF2B5EF4-FFF2-40B4-BE49-F238E27FC236}">
                  <a16:creationId xmlns:a16="http://schemas.microsoft.com/office/drawing/2014/main" id="{2DF04E48-A22A-4D67-834C-B437990753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  <p:sp>
          <p:nvSpPr>
            <p:cNvPr id="17828" name="WordArt 420">
              <a:extLst>
                <a:ext uri="{FF2B5EF4-FFF2-40B4-BE49-F238E27FC236}">
                  <a16:creationId xmlns:a16="http://schemas.microsoft.com/office/drawing/2014/main" id="{CA61D1CE-6AC9-4849-8CD1-E7D644FFB5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</p:grpSp>
      <p:grpSp>
        <p:nvGrpSpPr>
          <p:cNvPr id="17829" name="Group 421">
            <a:extLst>
              <a:ext uri="{FF2B5EF4-FFF2-40B4-BE49-F238E27FC236}">
                <a16:creationId xmlns:a16="http://schemas.microsoft.com/office/drawing/2014/main" id="{7317D14E-3238-4421-89E4-D522DAFD2A1C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9326563"/>
            <a:ext cx="396875" cy="133350"/>
            <a:chOff x="585" y="4345"/>
            <a:chExt cx="250" cy="84"/>
          </a:xfrm>
        </p:grpSpPr>
        <p:sp>
          <p:nvSpPr>
            <p:cNvPr id="17830" name="WordArt 422">
              <a:extLst>
                <a:ext uri="{FF2B5EF4-FFF2-40B4-BE49-F238E27FC236}">
                  <a16:creationId xmlns:a16="http://schemas.microsoft.com/office/drawing/2014/main" id="{F08B17F8-DA85-4066-B105-8BDB74B676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  <p:sp>
          <p:nvSpPr>
            <p:cNvPr id="17831" name="WordArt 423">
              <a:extLst>
                <a:ext uri="{FF2B5EF4-FFF2-40B4-BE49-F238E27FC236}">
                  <a16:creationId xmlns:a16="http://schemas.microsoft.com/office/drawing/2014/main" id="{6A680179-BD5A-4DD6-A4D5-8B4E632FC7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</p:grpSp>
      <p:grpSp>
        <p:nvGrpSpPr>
          <p:cNvPr id="17832" name="Group 424">
            <a:extLst>
              <a:ext uri="{FF2B5EF4-FFF2-40B4-BE49-F238E27FC236}">
                <a16:creationId xmlns:a16="http://schemas.microsoft.com/office/drawing/2014/main" id="{FF52CDCD-F301-42F1-B380-66B7343D7E9F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11710988"/>
            <a:ext cx="396875" cy="133350"/>
            <a:chOff x="925" y="4345"/>
            <a:chExt cx="250" cy="84"/>
          </a:xfrm>
        </p:grpSpPr>
        <p:sp>
          <p:nvSpPr>
            <p:cNvPr id="17833" name="WordArt 425">
              <a:extLst>
                <a:ext uri="{FF2B5EF4-FFF2-40B4-BE49-F238E27FC236}">
                  <a16:creationId xmlns:a16="http://schemas.microsoft.com/office/drawing/2014/main" id="{69F51CF7-F961-4EB4-91F7-EE3E1B5C2B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  <p:sp>
          <p:nvSpPr>
            <p:cNvPr id="17834" name="WordArt 426">
              <a:extLst>
                <a:ext uri="{FF2B5EF4-FFF2-40B4-BE49-F238E27FC236}">
                  <a16:creationId xmlns:a16="http://schemas.microsoft.com/office/drawing/2014/main" id="{DEEA9A6D-47DA-4193-A77B-A2FBCB01B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</p:grpSp>
      <p:grpSp>
        <p:nvGrpSpPr>
          <p:cNvPr id="17835" name="Group 427">
            <a:extLst>
              <a:ext uri="{FF2B5EF4-FFF2-40B4-BE49-F238E27FC236}">
                <a16:creationId xmlns:a16="http://schemas.microsoft.com/office/drawing/2014/main" id="{C9715188-94F3-4A5C-98C2-D6CA56A22691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001250"/>
            <a:ext cx="396875" cy="133350"/>
            <a:chOff x="585" y="4572"/>
            <a:chExt cx="250" cy="84"/>
          </a:xfrm>
        </p:grpSpPr>
        <p:sp>
          <p:nvSpPr>
            <p:cNvPr id="17836" name="WordArt 428">
              <a:extLst>
                <a:ext uri="{FF2B5EF4-FFF2-40B4-BE49-F238E27FC236}">
                  <a16:creationId xmlns:a16="http://schemas.microsoft.com/office/drawing/2014/main" id="{96C10420-14F3-41F2-901E-60E0753994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17837" name="WordArt 429">
              <a:extLst>
                <a:ext uri="{FF2B5EF4-FFF2-40B4-BE49-F238E27FC236}">
                  <a16:creationId xmlns:a16="http://schemas.microsoft.com/office/drawing/2014/main" id="{1788B977-994E-4F25-926B-2974344726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17838" name="Group 430">
            <a:extLst>
              <a:ext uri="{FF2B5EF4-FFF2-40B4-BE49-F238E27FC236}">
                <a16:creationId xmlns:a16="http://schemas.microsoft.com/office/drawing/2014/main" id="{F98416F2-563D-432F-B95F-0D5BA1AC49E3}"/>
              </a:ext>
            </a:extLst>
          </p:cNvPr>
          <p:cNvGrpSpPr>
            <a:grpSpLocks/>
          </p:cNvGrpSpPr>
          <p:nvPr/>
        </p:nvGrpSpPr>
        <p:grpSpPr bwMode="auto">
          <a:xfrm>
            <a:off x="2513013" y="10812463"/>
            <a:ext cx="396875" cy="133350"/>
            <a:chOff x="925" y="4572"/>
            <a:chExt cx="250" cy="84"/>
          </a:xfrm>
        </p:grpSpPr>
        <p:sp>
          <p:nvSpPr>
            <p:cNvPr id="17839" name="WordArt 431">
              <a:extLst>
                <a:ext uri="{FF2B5EF4-FFF2-40B4-BE49-F238E27FC236}">
                  <a16:creationId xmlns:a16="http://schemas.microsoft.com/office/drawing/2014/main" id="{40B3498E-D0DB-49A8-8A46-16EF09F22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  <p:sp>
          <p:nvSpPr>
            <p:cNvPr id="17840" name="WordArt 432">
              <a:extLst>
                <a:ext uri="{FF2B5EF4-FFF2-40B4-BE49-F238E27FC236}">
                  <a16:creationId xmlns:a16="http://schemas.microsoft.com/office/drawing/2014/main" id="{B67CBF11-B8EF-4853-B931-F7721B3BD3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</p:grpSp>
      <p:grpSp>
        <p:nvGrpSpPr>
          <p:cNvPr id="17841" name="Group 433">
            <a:extLst>
              <a:ext uri="{FF2B5EF4-FFF2-40B4-BE49-F238E27FC236}">
                <a16:creationId xmlns:a16="http://schemas.microsoft.com/office/drawing/2014/main" id="{D4A0C208-0139-4370-B90B-0C0648316E75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4330700"/>
            <a:ext cx="396875" cy="133350"/>
            <a:chOff x="245" y="3891"/>
            <a:chExt cx="250" cy="84"/>
          </a:xfrm>
        </p:grpSpPr>
        <p:sp>
          <p:nvSpPr>
            <p:cNvPr id="17842" name="WordArt 434">
              <a:extLst>
                <a:ext uri="{FF2B5EF4-FFF2-40B4-BE49-F238E27FC236}">
                  <a16:creationId xmlns:a16="http://schemas.microsoft.com/office/drawing/2014/main" id="{1DB067DD-5941-4B2D-95EB-E41F60568E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  <p:sp>
          <p:nvSpPr>
            <p:cNvPr id="17843" name="WordArt 435">
              <a:extLst>
                <a:ext uri="{FF2B5EF4-FFF2-40B4-BE49-F238E27FC236}">
                  <a16:creationId xmlns:a16="http://schemas.microsoft.com/office/drawing/2014/main" id="{2FA097C3-5F7C-49C8-ACA1-83ED098A0D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</p:grpSp>
      <p:grpSp>
        <p:nvGrpSpPr>
          <p:cNvPr id="17844" name="Group 436">
            <a:extLst>
              <a:ext uri="{FF2B5EF4-FFF2-40B4-BE49-F238E27FC236}">
                <a16:creationId xmlns:a16="http://schemas.microsoft.com/office/drawing/2014/main" id="{71CD958B-1458-4C26-9FA7-90D2F2293064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4330700"/>
            <a:ext cx="396875" cy="133350"/>
            <a:chOff x="245" y="4118"/>
            <a:chExt cx="250" cy="84"/>
          </a:xfrm>
        </p:grpSpPr>
        <p:sp>
          <p:nvSpPr>
            <p:cNvPr id="17845" name="WordArt 437">
              <a:extLst>
                <a:ext uri="{FF2B5EF4-FFF2-40B4-BE49-F238E27FC236}">
                  <a16:creationId xmlns:a16="http://schemas.microsoft.com/office/drawing/2014/main" id="{AC040BBD-19BA-4A34-B02E-775C9D4318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  <p:sp>
          <p:nvSpPr>
            <p:cNvPr id="17846" name="WordArt 438">
              <a:extLst>
                <a:ext uri="{FF2B5EF4-FFF2-40B4-BE49-F238E27FC236}">
                  <a16:creationId xmlns:a16="http://schemas.microsoft.com/office/drawing/2014/main" id="{E10D873A-5176-45E1-AD57-3BA195D8D6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</p:grpSp>
      <p:grpSp>
        <p:nvGrpSpPr>
          <p:cNvPr id="17847" name="Group 439">
            <a:extLst>
              <a:ext uri="{FF2B5EF4-FFF2-40B4-BE49-F238E27FC236}">
                <a16:creationId xmlns:a16="http://schemas.microsoft.com/office/drawing/2014/main" id="{9EDD4CB8-49C6-43FA-8224-73A1AB812FD7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2530475"/>
            <a:ext cx="396875" cy="133350"/>
            <a:chOff x="245" y="4345"/>
            <a:chExt cx="250" cy="84"/>
          </a:xfrm>
        </p:grpSpPr>
        <p:sp>
          <p:nvSpPr>
            <p:cNvPr id="17848" name="WordArt 440">
              <a:extLst>
                <a:ext uri="{FF2B5EF4-FFF2-40B4-BE49-F238E27FC236}">
                  <a16:creationId xmlns:a16="http://schemas.microsoft.com/office/drawing/2014/main" id="{C33810BF-75AF-4212-9201-5B96A534AA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  <p:sp>
          <p:nvSpPr>
            <p:cNvPr id="17849" name="WordArt 441">
              <a:extLst>
                <a:ext uri="{FF2B5EF4-FFF2-40B4-BE49-F238E27FC236}">
                  <a16:creationId xmlns:a16="http://schemas.microsoft.com/office/drawing/2014/main" id="{EF3D9DEE-66B2-40C1-B302-2C7ED22522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</p:grpSp>
      <p:grpSp>
        <p:nvGrpSpPr>
          <p:cNvPr id="17850" name="Group 442">
            <a:extLst>
              <a:ext uri="{FF2B5EF4-FFF2-40B4-BE49-F238E27FC236}">
                <a16:creationId xmlns:a16="http://schemas.microsoft.com/office/drawing/2014/main" id="{6DF43D2C-A9E4-44A8-824B-C639676DC3BD}"/>
              </a:ext>
            </a:extLst>
          </p:cNvPr>
          <p:cNvGrpSpPr>
            <a:grpSpLocks/>
          </p:cNvGrpSpPr>
          <p:nvPr/>
        </p:nvGrpSpPr>
        <p:grpSpPr bwMode="auto">
          <a:xfrm>
            <a:off x="3324225" y="6311900"/>
            <a:ext cx="396875" cy="133350"/>
            <a:chOff x="245" y="4572"/>
            <a:chExt cx="250" cy="84"/>
          </a:xfrm>
        </p:grpSpPr>
        <p:sp>
          <p:nvSpPr>
            <p:cNvPr id="17851" name="WordArt 443">
              <a:extLst>
                <a:ext uri="{FF2B5EF4-FFF2-40B4-BE49-F238E27FC236}">
                  <a16:creationId xmlns:a16="http://schemas.microsoft.com/office/drawing/2014/main" id="{0624A91C-8377-407A-9017-2783FDCBC8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  <p:sp>
          <p:nvSpPr>
            <p:cNvPr id="17852" name="WordArt 444">
              <a:extLst>
                <a:ext uri="{FF2B5EF4-FFF2-40B4-BE49-F238E27FC236}">
                  <a16:creationId xmlns:a16="http://schemas.microsoft.com/office/drawing/2014/main" id="{B4D8901B-CA4D-4D4F-9280-2E3822CCB5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</p:grpSp>
      <p:grpSp>
        <p:nvGrpSpPr>
          <p:cNvPr id="17853" name="Group 445">
            <a:extLst>
              <a:ext uri="{FF2B5EF4-FFF2-40B4-BE49-F238E27FC236}">
                <a16:creationId xmlns:a16="http://schemas.microsoft.com/office/drawing/2014/main" id="{CAFF2BC4-1F2A-4DD5-85DA-B3EB73641522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11576050"/>
            <a:ext cx="396875" cy="133350"/>
            <a:chOff x="1357" y="3891"/>
            <a:chExt cx="250" cy="84"/>
          </a:xfrm>
        </p:grpSpPr>
        <p:sp>
          <p:nvSpPr>
            <p:cNvPr id="17854" name="WordArt 446">
              <a:extLst>
                <a:ext uri="{FF2B5EF4-FFF2-40B4-BE49-F238E27FC236}">
                  <a16:creationId xmlns:a16="http://schemas.microsoft.com/office/drawing/2014/main" id="{C375F2AD-A713-4E8B-A80E-E898B12103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  <p:sp>
          <p:nvSpPr>
            <p:cNvPr id="17855" name="WordArt 447">
              <a:extLst>
                <a:ext uri="{FF2B5EF4-FFF2-40B4-BE49-F238E27FC236}">
                  <a16:creationId xmlns:a16="http://schemas.microsoft.com/office/drawing/2014/main" id="{DB6EA8A5-5C04-41E7-8D79-4531DAF189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</p:grpSp>
      <p:grpSp>
        <p:nvGrpSpPr>
          <p:cNvPr id="17856" name="Group 448">
            <a:extLst>
              <a:ext uri="{FF2B5EF4-FFF2-40B4-BE49-F238E27FC236}">
                <a16:creationId xmlns:a16="http://schemas.microsoft.com/office/drawing/2014/main" id="{4DFA7538-7797-455E-9725-14F963C953CB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539875"/>
            <a:ext cx="396875" cy="133350"/>
            <a:chOff x="1357" y="4118"/>
            <a:chExt cx="250" cy="84"/>
          </a:xfrm>
        </p:grpSpPr>
        <p:sp>
          <p:nvSpPr>
            <p:cNvPr id="17857" name="WordArt 449">
              <a:extLst>
                <a:ext uri="{FF2B5EF4-FFF2-40B4-BE49-F238E27FC236}">
                  <a16:creationId xmlns:a16="http://schemas.microsoft.com/office/drawing/2014/main" id="{B4EFE72D-983F-4196-83E9-AE0A2081D3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  <p:sp>
          <p:nvSpPr>
            <p:cNvPr id="17858" name="WordArt 450">
              <a:extLst>
                <a:ext uri="{FF2B5EF4-FFF2-40B4-BE49-F238E27FC236}">
                  <a16:creationId xmlns:a16="http://schemas.microsoft.com/office/drawing/2014/main" id="{50C218C2-EEED-41E0-99D2-6EF8FF5812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</p:grpSp>
      <p:grpSp>
        <p:nvGrpSpPr>
          <p:cNvPr id="17859" name="Group 451">
            <a:extLst>
              <a:ext uri="{FF2B5EF4-FFF2-40B4-BE49-F238E27FC236}">
                <a16:creationId xmlns:a16="http://schemas.microsoft.com/office/drawing/2014/main" id="{20EF29B8-610C-4EAB-B2DF-E0DD3AD53309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755900"/>
            <a:ext cx="396875" cy="133350"/>
            <a:chOff x="1357" y="4315"/>
            <a:chExt cx="250" cy="84"/>
          </a:xfrm>
        </p:grpSpPr>
        <p:sp>
          <p:nvSpPr>
            <p:cNvPr id="17860" name="WordArt 452">
              <a:extLst>
                <a:ext uri="{FF2B5EF4-FFF2-40B4-BE49-F238E27FC236}">
                  <a16:creationId xmlns:a16="http://schemas.microsoft.com/office/drawing/2014/main" id="{F0C6C059-AF95-4041-91F2-3F670A7E90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  <p:sp>
          <p:nvSpPr>
            <p:cNvPr id="17861" name="WordArt 453">
              <a:extLst>
                <a:ext uri="{FF2B5EF4-FFF2-40B4-BE49-F238E27FC236}">
                  <a16:creationId xmlns:a16="http://schemas.microsoft.com/office/drawing/2014/main" id="{27DC2BC2-0DA3-42CF-9D06-23430AA904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</p:grpSp>
      <p:grpSp>
        <p:nvGrpSpPr>
          <p:cNvPr id="17862" name="Group 454">
            <a:extLst>
              <a:ext uri="{FF2B5EF4-FFF2-40B4-BE49-F238E27FC236}">
                <a16:creationId xmlns:a16="http://schemas.microsoft.com/office/drawing/2014/main" id="{6698E3ED-A585-47AC-9B2F-4022C532ED78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855788"/>
            <a:ext cx="396875" cy="133350"/>
            <a:chOff x="1357" y="4542"/>
            <a:chExt cx="250" cy="84"/>
          </a:xfrm>
        </p:grpSpPr>
        <p:sp>
          <p:nvSpPr>
            <p:cNvPr id="17863" name="WordArt 455">
              <a:extLst>
                <a:ext uri="{FF2B5EF4-FFF2-40B4-BE49-F238E27FC236}">
                  <a16:creationId xmlns:a16="http://schemas.microsoft.com/office/drawing/2014/main" id="{623D8145-DCBA-4052-92BB-8CC60862EB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5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  <p:sp>
          <p:nvSpPr>
            <p:cNvPr id="17864" name="WordArt 456">
              <a:extLst>
                <a:ext uri="{FF2B5EF4-FFF2-40B4-BE49-F238E27FC236}">
                  <a16:creationId xmlns:a16="http://schemas.microsoft.com/office/drawing/2014/main" id="{620FBC78-237F-4E96-9473-4BA9323D0B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5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71" name="Group 315">
            <a:extLst>
              <a:ext uri="{FF2B5EF4-FFF2-40B4-BE49-F238E27FC236}">
                <a16:creationId xmlns:a16="http://schemas.microsoft.com/office/drawing/2014/main" id="{82C139EE-3109-4710-8509-E96B44B81A4D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100013"/>
            <a:ext cx="7740650" cy="12422187"/>
            <a:chOff x="529" y="63"/>
            <a:chExt cx="4876" cy="7825"/>
          </a:xfrm>
        </p:grpSpPr>
        <p:sp>
          <p:nvSpPr>
            <p:cNvPr id="19772" name="Rectangle 316">
              <a:extLst>
                <a:ext uri="{FF2B5EF4-FFF2-40B4-BE49-F238E27FC236}">
                  <a16:creationId xmlns:a16="http://schemas.microsoft.com/office/drawing/2014/main" id="{BFF566E7-009A-4A20-86E6-BE0AF7B6A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7434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3" name="Rectangle 317">
              <a:extLst>
                <a:ext uri="{FF2B5EF4-FFF2-40B4-BE49-F238E27FC236}">
                  <a16:creationId xmlns:a16="http://schemas.microsoft.com/office/drawing/2014/main" id="{7409A9AC-7BA6-4EA7-9A07-48AF19B34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7547"/>
              <a:ext cx="22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4" name="Rectangle 318">
              <a:extLst>
                <a:ext uri="{FF2B5EF4-FFF2-40B4-BE49-F238E27FC236}">
                  <a16:creationId xmlns:a16="http://schemas.microsoft.com/office/drawing/2014/main" id="{3B83FECA-9FED-4651-8057-3D8FE917F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7547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5" name="Rectangle 319">
              <a:extLst>
                <a:ext uri="{FF2B5EF4-FFF2-40B4-BE49-F238E27FC236}">
                  <a16:creationId xmlns:a16="http://schemas.microsoft.com/office/drawing/2014/main" id="{5F464189-FE9A-4FC2-88CB-1416655CD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7094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6" name="Rectangle 320">
              <a:extLst>
                <a:ext uri="{FF2B5EF4-FFF2-40B4-BE49-F238E27FC236}">
                  <a16:creationId xmlns:a16="http://schemas.microsoft.com/office/drawing/2014/main" id="{790F6430-AFC2-452C-983E-D1ECD431C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7094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7" name="Rectangle 321">
              <a:extLst>
                <a:ext uri="{FF2B5EF4-FFF2-40B4-BE49-F238E27FC236}">
                  <a16:creationId xmlns:a16="http://schemas.microsoft.com/office/drawing/2014/main" id="{697F83C8-1991-43B2-AE19-9DEAFE769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7094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8" name="Rectangle 322">
              <a:extLst>
                <a:ext uri="{FF2B5EF4-FFF2-40B4-BE49-F238E27FC236}">
                  <a16:creationId xmlns:a16="http://schemas.microsoft.com/office/drawing/2014/main" id="{6F4E17BF-CA6E-48CC-B1CF-F2791C009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754"/>
              <a:ext cx="90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79" name="Rectangle 323">
              <a:extLst>
                <a:ext uri="{FF2B5EF4-FFF2-40B4-BE49-F238E27FC236}">
                  <a16:creationId xmlns:a16="http://schemas.microsoft.com/office/drawing/2014/main" id="{579B1529-61FA-4F7E-BF79-357564545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6527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0" name="Rectangle 324">
              <a:extLst>
                <a:ext uri="{FF2B5EF4-FFF2-40B4-BE49-F238E27FC236}">
                  <a16:creationId xmlns:a16="http://schemas.microsoft.com/office/drawing/2014/main" id="{848716FB-39A8-474E-AD01-00F1B0789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6754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1" name="Rectangle 325">
              <a:extLst>
                <a:ext uri="{FF2B5EF4-FFF2-40B4-BE49-F238E27FC236}">
                  <a16:creationId xmlns:a16="http://schemas.microsoft.com/office/drawing/2014/main" id="{94BD2553-6CA4-4D2F-AA15-139A9210B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846"/>
              <a:ext cx="453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2" name="Rectangle 326">
              <a:extLst>
                <a:ext uri="{FF2B5EF4-FFF2-40B4-BE49-F238E27FC236}">
                  <a16:creationId xmlns:a16="http://schemas.microsoft.com/office/drawing/2014/main" id="{810EA891-12F4-4B50-8371-55D344BB8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6527"/>
              <a:ext cx="908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3" name="Rectangle 327">
              <a:extLst>
                <a:ext uri="{FF2B5EF4-FFF2-40B4-BE49-F238E27FC236}">
                  <a16:creationId xmlns:a16="http://schemas.microsoft.com/office/drawing/2014/main" id="{93A92AA2-ADC5-411D-97FD-F2DEE2100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846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4" name="Rectangle 328">
              <a:extLst>
                <a:ext uri="{FF2B5EF4-FFF2-40B4-BE49-F238E27FC236}">
                  <a16:creationId xmlns:a16="http://schemas.microsoft.com/office/drawing/2014/main" id="{4EC7F554-A486-4A0E-917B-6F24EB132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6073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5" name="Rectangle 329">
              <a:extLst>
                <a:ext uri="{FF2B5EF4-FFF2-40B4-BE49-F238E27FC236}">
                  <a16:creationId xmlns:a16="http://schemas.microsoft.com/office/drawing/2014/main" id="{F797E860-7BFC-4EAB-A67F-B64F8FB16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846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6" name="Rectangle 330">
              <a:extLst>
                <a:ext uri="{FF2B5EF4-FFF2-40B4-BE49-F238E27FC236}">
                  <a16:creationId xmlns:a16="http://schemas.microsoft.com/office/drawing/2014/main" id="{EFC4CDC8-C390-407D-AE05-86D70D371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506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7" name="Rectangle 331">
              <a:extLst>
                <a:ext uri="{FF2B5EF4-FFF2-40B4-BE49-F238E27FC236}">
                  <a16:creationId xmlns:a16="http://schemas.microsoft.com/office/drawing/2014/main" id="{E11B56A1-E6B1-4453-88B6-CC32DC8C7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279"/>
              <a:ext cx="79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8" name="Rectangle 332">
              <a:extLst>
                <a:ext uri="{FF2B5EF4-FFF2-40B4-BE49-F238E27FC236}">
                  <a16:creationId xmlns:a16="http://schemas.microsoft.com/office/drawing/2014/main" id="{FAD0BAAA-6783-43C5-A955-25E8D0A26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846"/>
              <a:ext cx="56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89" name="Rectangle 333">
              <a:extLst>
                <a:ext uri="{FF2B5EF4-FFF2-40B4-BE49-F238E27FC236}">
                  <a16:creationId xmlns:a16="http://schemas.microsoft.com/office/drawing/2014/main" id="{7D8EC8DB-2A51-48B8-A29D-E47B81E7E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5620"/>
              <a:ext cx="1021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0" name="Rectangle 334">
              <a:extLst>
                <a:ext uri="{FF2B5EF4-FFF2-40B4-BE49-F238E27FC236}">
                  <a16:creationId xmlns:a16="http://schemas.microsoft.com/office/drawing/2014/main" id="{760D3C1C-9A60-46A3-950C-B02DC0569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279"/>
              <a:ext cx="90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1" name="Rectangle 335">
              <a:extLst>
                <a:ext uri="{FF2B5EF4-FFF2-40B4-BE49-F238E27FC236}">
                  <a16:creationId xmlns:a16="http://schemas.microsoft.com/office/drawing/2014/main" id="{3ABD6784-6E97-4591-8015-A7CC3180E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4939"/>
              <a:ext cx="681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2" name="Rectangle 336">
              <a:extLst>
                <a:ext uri="{FF2B5EF4-FFF2-40B4-BE49-F238E27FC236}">
                  <a16:creationId xmlns:a16="http://schemas.microsoft.com/office/drawing/2014/main" id="{B8148D3C-1DC7-4759-A34E-DAB837483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805"/>
              <a:ext cx="680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3" name="Rectangle 337">
              <a:extLst>
                <a:ext uri="{FF2B5EF4-FFF2-40B4-BE49-F238E27FC236}">
                  <a16:creationId xmlns:a16="http://schemas.microsoft.com/office/drawing/2014/main" id="{3DA96697-67A5-4E97-8DB7-5E8593D9A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4032"/>
              <a:ext cx="227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4" name="Rectangle 338">
              <a:extLst>
                <a:ext uri="{FF2B5EF4-FFF2-40B4-BE49-F238E27FC236}">
                  <a16:creationId xmlns:a16="http://schemas.microsoft.com/office/drawing/2014/main" id="{499F3034-1B53-47BC-8ADE-9BB1F9D8F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826"/>
              <a:ext cx="680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5" name="Rectangle 339">
              <a:extLst>
                <a:ext uri="{FF2B5EF4-FFF2-40B4-BE49-F238E27FC236}">
                  <a16:creationId xmlns:a16="http://schemas.microsoft.com/office/drawing/2014/main" id="{88DD20B5-0EF3-48CE-9EB8-9BB7A5187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053"/>
              <a:ext cx="79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6" name="Rectangle 340">
              <a:extLst>
                <a:ext uri="{FF2B5EF4-FFF2-40B4-BE49-F238E27FC236}">
                  <a16:creationId xmlns:a16="http://schemas.microsoft.com/office/drawing/2014/main" id="{2FB801F1-F2BF-4282-AC5D-88E05CF58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4826"/>
              <a:ext cx="79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7" name="Rectangle 341">
              <a:extLst>
                <a:ext uri="{FF2B5EF4-FFF2-40B4-BE49-F238E27FC236}">
                  <a16:creationId xmlns:a16="http://schemas.microsoft.com/office/drawing/2014/main" id="{57204BC2-4000-476F-A81D-812F817EB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3238"/>
              <a:ext cx="1815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8" name="Rectangle 342">
              <a:extLst>
                <a:ext uri="{FF2B5EF4-FFF2-40B4-BE49-F238E27FC236}">
                  <a16:creationId xmlns:a16="http://schemas.microsoft.com/office/drawing/2014/main" id="{AA2CE931-7D90-48A7-BB4F-4754B6A1D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3805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99" name="Rectangle 343">
              <a:extLst>
                <a:ext uri="{FF2B5EF4-FFF2-40B4-BE49-F238E27FC236}">
                  <a16:creationId xmlns:a16="http://schemas.microsoft.com/office/drawing/2014/main" id="{0F17FFDE-BFF1-4C9F-A7AB-1406ED163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4486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0" name="Rectangle 344">
              <a:extLst>
                <a:ext uri="{FF2B5EF4-FFF2-40B4-BE49-F238E27FC236}">
                  <a16:creationId xmlns:a16="http://schemas.microsoft.com/office/drawing/2014/main" id="{8D98B3CA-E071-4D45-88A5-9907850ED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4032"/>
              <a:ext cx="79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1" name="Rectangle 345">
              <a:extLst>
                <a:ext uri="{FF2B5EF4-FFF2-40B4-BE49-F238E27FC236}">
                  <a16:creationId xmlns:a16="http://schemas.microsoft.com/office/drawing/2014/main" id="{EB8CCA3E-938C-454B-B980-00041CA39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3805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2" name="Rectangle 346">
              <a:extLst>
                <a:ext uri="{FF2B5EF4-FFF2-40B4-BE49-F238E27FC236}">
                  <a16:creationId xmlns:a16="http://schemas.microsoft.com/office/drawing/2014/main" id="{342CE498-7837-438F-A166-19D7FD57D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805"/>
              <a:ext cx="226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3" name="Rectangle 347">
              <a:extLst>
                <a:ext uri="{FF2B5EF4-FFF2-40B4-BE49-F238E27FC236}">
                  <a16:creationId xmlns:a16="http://schemas.microsoft.com/office/drawing/2014/main" id="{3F0DD87D-1C75-4CA5-B0AC-D075FA59E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486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4" name="Rectangle 348">
              <a:extLst>
                <a:ext uri="{FF2B5EF4-FFF2-40B4-BE49-F238E27FC236}">
                  <a16:creationId xmlns:a16="http://schemas.microsoft.com/office/drawing/2014/main" id="{70D489E1-DE4F-45D5-BFB2-E572F0DAD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3805"/>
              <a:ext cx="226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5" name="Rectangle 349">
              <a:extLst>
                <a:ext uri="{FF2B5EF4-FFF2-40B4-BE49-F238E27FC236}">
                  <a16:creationId xmlns:a16="http://schemas.microsoft.com/office/drawing/2014/main" id="{2AB82234-9C87-47C3-9588-7E5E4D2A8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4826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6" name="Rectangle 350">
              <a:extLst>
                <a:ext uri="{FF2B5EF4-FFF2-40B4-BE49-F238E27FC236}">
                  <a16:creationId xmlns:a16="http://schemas.microsoft.com/office/drawing/2014/main" id="{F4E59ADB-F80F-4234-A80F-96C1A6282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599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7" name="Rectangle 351">
              <a:extLst>
                <a:ext uri="{FF2B5EF4-FFF2-40B4-BE49-F238E27FC236}">
                  <a16:creationId xmlns:a16="http://schemas.microsoft.com/office/drawing/2014/main" id="{D6342F4D-672E-4E91-B9BB-0B61DB984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032"/>
              <a:ext cx="68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8" name="Rectangle 352">
              <a:extLst>
                <a:ext uri="{FF2B5EF4-FFF2-40B4-BE49-F238E27FC236}">
                  <a16:creationId xmlns:a16="http://schemas.microsoft.com/office/drawing/2014/main" id="{663C085B-9F9A-4D0C-8FA0-69D8F69D5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4372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09" name="Rectangle 353">
              <a:extLst>
                <a:ext uri="{FF2B5EF4-FFF2-40B4-BE49-F238E27FC236}">
                  <a16:creationId xmlns:a16="http://schemas.microsoft.com/office/drawing/2014/main" id="{1D531EC0-E038-45BB-A1F5-E80291ACC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599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0" name="Rectangle 354">
              <a:extLst>
                <a:ext uri="{FF2B5EF4-FFF2-40B4-BE49-F238E27FC236}">
                  <a16:creationId xmlns:a16="http://schemas.microsoft.com/office/drawing/2014/main" id="{44B47E9B-961A-4D27-AACB-5D8D478D6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372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1" name="Rectangle 355">
              <a:extLst>
                <a:ext uri="{FF2B5EF4-FFF2-40B4-BE49-F238E27FC236}">
                  <a16:creationId xmlns:a16="http://schemas.microsoft.com/office/drawing/2014/main" id="{70639B2E-69CB-4B3E-AFC7-555568037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032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2" name="Rectangle 356">
              <a:extLst>
                <a:ext uri="{FF2B5EF4-FFF2-40B4-BE49-F238E27FC236}">
                  <a16:creationId xmlns:a16="http://schemas.microsoft.com/office/drawing/2014/main" id="{B384A96E-3A4A-4888-92B8-C7985D99E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4032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3" name="Rectangle 357">
              <a:extLst>
                <a:ext uri="{FF2B5EF4-FFF2-40B4-BE49-F238E27FC236}">
                  <a16:creationId xmlns:a16="http://schemas.microsoft.com/office/drawing/2014/main" id="{7F0CF8ED-8178-4579-A28A-76A8A06CC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3805"/>
              <a:ext cx="113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4" name="Rectangle 358">
              <a:extLst>
                <a:ext uri="{FF2B5EF4-FFF2-40B4-BE49-F238E27FC236}">
                  <a16:creationId xmlns:a16="http://schemas.microsoft.com/office/drawing/2014/main" id="{4F12EB17-9C12-4CF0-9372-BB3032668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3238"/>
              <a:ext cx="113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5" name="Rectangle 359">
              <a:extLst>
                <a:ext uri="{FF2B5EF4-FFF2-40B4-BE49-F238E27FC236}">
                  <a16:creationId xmlns:a16="http://schemas.microsoft.com/office/drawing/2014/main" id="{411B1036-6194-4E17-9D1E-B26583A1D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3805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6" name="Rectangle 360">
              <a:extLst>
                <a:ext uri="{FF2B5EF4-FFF2-40B4-BE49-F238E27FC236}">
                  <a16:creationId xmlns:a16="http://schemas.microsoft.com/office/drawing/2014/main" id="{DC22DEF5-76E7-4DB2-B900-869EF0BC8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3238"/>
              <a:ext cx="79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7" name="Rectangle 361">
              <a:extLst>
                <a:ext uri="{FF2B5EF4-FFF2-40B4-BE49-F238E27FC236}">
                  <a16:creationId xmlns:a16="http://schemas.microsoft.com/office/drawing/2014/main" id="{2A62ACA8-8AF1-4B05-940C-6320948EF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2671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8" name="Rectangle 362">
              <a:extLst>
                <a:ext uri="{FF2B5EF4-FFF2-40B4-BE49-F238E27FC236}">
                  <a16:creationId xmlns:a16="http://schemas.microsoft.com/office/drawing/2014/main" id="{8FD561F3-C62D-4695-898C-D243AC823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671"/>
              <a:ext cx="11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19" name="Rectangle 363">
              <a:extLst>
                <a:ext uri="{FF2B5EF4-FFF2-40B4-BE49-F238E27FC236}">
                  <a16:creationId xmlns:a16="http://schemas.microsoft.com/office/drawing/2014/main" id="{B2B9BC1B-C2E5-4E10-BD09-D6E895EDA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2671"/>
              <a:ext cx="22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0" name="Rectangle 364">
              <a:extLst>
                <a:ext uri="{FF2B5EF4-FFF2-40B4-BE49-F238E27FC236}">
                  <a16:creationId xmlns:a16="http://schemas.microsoft.com/office/drawing/2014/main" id="{D7428410-9A26-4D43-9FEB-956B86451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2671"/>
              <a:ext cx="22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1" name="Rectangle 365">
              <a:extLst>
                <a:ext uri="{FF2B5EF4-FFF2-40B4-BE49-F238E27FC236}">
                  <a16:creationId xmlns:a16="http://schemas.microsoft.com/office/drawing/2014/main" id="{DBEEC096-AD7C-472D-A85B-659928F1F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104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2" name="Rectangle 366">
              <a:extLst>
                <a:ext uri="{FF2B5EF4-FFF2-40B4-BE49-F238E27FC236}">
                  <a16:creationId xmlns:a16="http://schemas.microsoft.com/office/drawing/2014/main" id="{AB383B1D-1A74-4EA7-B33D-D7D03FCFC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785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3" name="Rectangle 367">
              <a:extLst>
                <a:ext uri="{FF2B5EF4-FFF2-40B4-BE49-F238E27FC236}">
                  <a16:creationId xmlns:a16="http://schemas.microsoft.com/office/drawing/2014/main" id="{A9271B46-4E6A-4050-B243-1EA3267D45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558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4" name="Rectangle 368">
              <a:extLst>
                <a:ext uri="{FF2B5EF4-FFF2-40B4-BE49-F238E27FC236}">
                  <a16:creationId xmlns:a16="http://schemas.microsoft.com/office/drawing/2014/main" id="{9A0A6B99-3A61-4551-9A62-1053BA4BC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104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5" name="Rectangle 369">
              <a:extLst>
                <a:ext uri="{FF2B5EF4-FFF2-40B4-BE49-F238E27FC236}">
                  <a16:creationId xmlns:a16="http://schemas.microsoft.com/office/drawing/2014/main" id="{3EB481C6-FFA4-4390-BF18-5073A6535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785"/>
              <a:ext cx="113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6" name="Rectangle 370">
              <a:extLst>
                <a:ext uri="{FF2B5EF4-FFF2-40B4-BE49-F238E27FC236}">
                  <a16:creationId xmlns:a16="http://schemas.microsoft.com/office/drawing/2014/main" id="{5DD95D44-CFAE-4645-8559-D86EDDBEA8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17" y="2444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7" name="Rectangle 371">
              <a:extLst>
                <a:ext uri="{FF2B5EF4-FFF2-40B4-BE49-F238E27FC236}">
                  <a16:creationId xmlns:a16="http://schemas.microsoft.com/office/drawing/2014/main" id="{7BD1418E-772E-4CCB-A735-FB26DF5C7A1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50" y="2444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8" name="Rectangle 372">
              <a:extLst>
                <a:ext uri="{FF2B5EF4-FFF2-40B4-BE49-F238E27FC236}">
                  <a16:creationId xmlns:a16="http://schemas.microsoft.com/office/drawing/2014/main" id="{A228CEC1-16A7-4A40-BD20-D55C1045B80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77" y="1764"/>
              <a:ext cx="90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9" name="Rectangle 373">
              <a:extLst>
                <a:ext uri="{FF2B5EF4-FFF2-40B4-BE49-F238E27FC236}">
                  <a16:creationId xmlns:a16="http://schemas.microsoft.com/office/drawing/2014/main" id="{2D7ECD05-B488-4E86-A56E-1C1CAAF1B5A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970"/>
              <a:ext cx="90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0" name="Rectangle 374">
              <a:extLst>
                <a:ext uri="{FF2B5EF4-FFF2-40B4-BE49-F238E27FC236}">
                  <a16:creationId xmlns:a16="http://schemas.microsoft.com/office/drawing/2014/main" id="{1C38E6CA-6B61-4CA0-9C2E-96E8D9F158A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03" y="1310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1" name="Rectangle 375">
              <a:extLst>
                <a:ext uri="{FF2B5EF4-FFF2-40B4-BE49-F238E27FC236}">
                  <a16:creationId xmlns:a16="http://schemas.microsoft.com/office/drawing/2014/main" id="{E86A0F1F-BD33-46A8-98EC-5338E4889FC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17" y="517"/>
              <a:ext cx="567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2" name="Rectangle 376">
              <a:extLst>
                <a:ext uri="{FF2B5EF4-FFF2-40B4-BE49-F238E27FC236}">
                  <a16:creationId xmlns:a16="http://schemas.microsoft.com/office/drawing/2014/main" id="{5B8529F7-3F00-4FA9-860B-AD042C95F3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1" y="1651"/>
              <a:ext cx="79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3" name="Rectangle 377">
              <a:extLst>
                <a:ext uri="{FF2B5EF4-FFF2-40B4-BE49-F238E27FC236}">
                  <a16:creationId xmlns:a16="http://schemas.microsoft.com/office/drawing/2014/main" id="{1A43A052-252B-4928-917A-4AA4028F0C1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1" y="1424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4" name="Rectangle 378">
              <a:extLst>
                <a:ext uri="{FF2B5EF4-FFF2-40B4-BE49-F238E27FC236}">
                  <a16:creationId xmlns:a16="http://schemas.microsoft.com/office/drawing/2014/main" id="{2A77B89C-337C-4C40-A035-06D7971F336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31" y="1424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5" name="Rectangle 379">
              <a:extLst>
                <a:ext uri="{FF2B5EF4-FFF2-40B4-BE49-F238E27FC236}">
                  <a16:creationId xmlns:a16="http://schemas.microsoft.com/office/drawing/2014/main" id="{4D6DFFC1-0147-4CCC-AC96-D30EAC42E29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58" y="970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6" name="Rectangle 380">
              <a:extLst>
                <a:ext uri="{FF2B5EF4-FFF2-40B4-BE49-F238E27FC236}">
                  <a16:creationId xmlns:a16="http://schemas.microsoft.com/office/drawing/2014/main" id="{AFAA9D60-75FC-4448-AFEA-69441FDC011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38" y="63"/>
              <a:ext cx="454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7" name="Rectangle 381">
              <a:extLst>
                <a:ext uri="{FF2B5EF4-FFF2-40B4-BE49-F238E27FC236}">
                  <a16:creationId xmlns:a16="http://schemas.microsoft.com/office/drawing/2014/main" id="{48712128-F534-4F76-B704-F908F1BB0D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58" y="630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8" name="Rectangle 382">
              <a:extLst>
                <a:ext uri="{FF2B5EF4-FFF2-40B4-BE49-F238E27FC236}">
                  <a16:creationId xmlns:a16="http://schemas.microsoft.com/office/drawing/2014/main" id="{7FEA0311-0D1D-4A64-A813-A2ABF12080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98" y="290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9" name="Rectangle 383">
              <a:extLst>
                <a:ext uri="{FF2B5EF4-FFF2-40B4-BE49-F238E27FC236}">
                  <a16:creationId xmlns:a16="http://schemas.microsoft.com/office/drawing/2014/main" id="{020B0512-6E26-41A4-A648-3550BD3DA9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31" y="63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0" name="Rectangle 384">
              <a:extLst>
                <a:ext uri="{FF2B5EF4-FFF2-40B4-BE49-F238E27FC236}">
                  <a16:creationId xmlns:a16="http://schemas.microsoft.com/office/drawing/2014/main" id="{CD7A37AE-CCE4-41FA-9E04-5AE39B92591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1" y="970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1" name="Rectangle 385">
              <a:extLst>
                <a:ext uri="{FF2B5EF4-FFF2-40B4-BE49-F238E27FC236}">
                  <a16:creationId xmlns:a16="http://schemas.microsoft.com/office/drawing/2014/main" id="{85F65755-256F-4695-9242-2FBA7A34947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18" y="970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2" name="Rectangle 386">
              <a:extLst>
                <a:ext uri="{FF2B5EF4-FFF2-40B4-BE49-F238E27FC236}">
                  <a16:creationId xmlns:a16="http://schemas.microsoft.com/office/drawing/2014/main" id="{2F301D73-96A7-4E83-B41A-96B5A05DA4B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51" y="630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3" name="Rectangle 387">
              <a:extLst>
                <a:ext uri="{FF2B5EF4-FFF2-40B4-BE49-F238E27FC236}">
                  <a16:creationId xmlns:a16="http://schemas.microsoft.com/office/drawing/2014/main" id="{9F27A554-FF94-4ED3-B6C7-B10A4DFEE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6300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4" name="Rectangle 388">
              <a:extLst>
                <a:ext uri="{FF2B5EF4-FFF2-40B4-BE49-F238E27FC236}">
                  <a16:creationId xmlns:a16="http://schemas.microsoft.com/office/drawing/2014/main" id="{01647F83-1E98-4B82-83A6-8E8A1097E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6300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5" name="Rectangle 389">
              <a:extLst>
                <a:ext uri="{FF2B5EF4-FFF2-40B4-BE49-F238E27FC236}">
                  <a16:creationId xmlns:a16="http://schemas.microsoft.com/office/drawing/2014/main" id="{5CE60BE3-EA0C-49DD-867E-4FD9D7C15CD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2558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6" name="Rectangle 390">
              <a:extLst>
                <a:ext uri="{FF2B5EF4-FFF2-40B4-BE49-F238E27FC236}">
                  <a16:creationId xmlns:a16="http://schemas.microsoft.com/office/drawing/2014/main" id="{2F987127-FB78-4D16-B5A2-C009999A24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2104"/>
              <a:ext cx="340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7" name="Rectangle 391">
              <a:extLst>
                <a:ext uri="{FF2B5EF4-FFF2-40B4-BE49-F238E27FC236}">
                  <a16:creationId xmlns:a16="http://schemas.microsoft.com/office/drawing/2014/main" id="{3E6D44A2-0132-482A-8D2D-921FF059397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2898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8" name="Rectangle 392">
              <a:extLst>
                <a:ext uri="{FF2B5EF4-FFF2-40B4-BE49-F238E27FC236}">
                  <a16:creationId xmlns:a16="http://schemas.microsoft.com/office/drawing/2014/main" id="{A52FF4EF-E0DB-42C4-A828-3B07ED7E905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2331"/>
              <a:ext cx="340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36" name="Group 80">
            <a:extLst>
              <a:ext uri="{FF2B5EF4-FFF2-40B4-BE49-F238E27FC236}">
                <a16:creationId xmlns:a16="http://schemas.microsoft.com/office/drawing/2014/main" id="{F113AAFF-7C05-40AA-BEE0-60CBE6F0C8F1}"/>
              </a:ext>
            </a:extLst>
          </p:cNvPr>
          <p:cNvGrpSpPr>
            <a:grpSpLocks/>
          </p:cNvGrpSpPr>
          <p:nvPr/>
        </p:nvGrpSpPr>
        <p:grpSpPr bwMode="auto">
          <a:xfrm>
            <a:off x="7902575" y="1114425"/>
            <a:ext cx="274638" cy="133350"/>
            <a:chOff x="245" y="686"/>
            <a:chExt cx="173" cy="84"/>
          </a:xfrm>
        </p:grpSpPr>
        <p:sp>
          <p:nvSpPr>
            <p:cNvPr id="19537" name="WordArt 81">
              <a:extLst>
                <a:ext uri="{FF2B5EF4-FFF2-40B4-BE49-F238E27FC236}">
                  <a16:creationId xmlns:a16="http://schemas.microsoft.com/office/drawing/2014/main" id="{CBF61494-2E1E-49F4-BE2E-AD0B2AB04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68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  <p:sp>
          <p:nvSpPr>
            <p:cNvPr id="19538" name="WordArt 82">
              <a:extLst>
                <a:ext uri="{FF2B5EF4-FFF2-40B4-BE49-F238E27FC236}">
                  <a16:creationId xmlns:a16="http://schemas.microsoft.com/office/drawing/2014/main" id="{89472636-0235-4AB3-8EB5-727D49F8D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68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</p:grpSp>
      <p:grpSp>
        <p:nvGrpSpPr>
          <p:cNvPr id="19539" name="Group 83">
            <a:extLst>
              <a:ext uri="{FF2B5EF4-FFF2-40B4-BE49-F238E27FC236}">
                <a16:creationId xmlns:a16="http://schemas.microsoft.com/office/drawing/2014/main" id="{1E9BFF0E-E1B8-4757-BB63-62A735A40D53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2373313"/>
            <a:ext cx="396875" cy="133350"/>
            <a:chOff x="585" y="232"/>
            <a:chExt cx="250" cy="84"/>
          </a:xfrm>
        </p:grpSpPr>
        <p:sp>
          <p:nvSpPr>
            <p:cNvPr id="19540" name="WordArt 84">
              <a:extLst>
                <a:ext uri="{FF2B5EF4-FFF2-40B4-BE49-F238E27FC236}">
                  <a16:creationId xmlns:a16="http://schemas.microsoft.com/office/drawing/2014/main" id="{C8BBD0F7-194A-472F-85D2-67A9B37969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  <p:sp>
          <p:nvSpPr>
            <p:cNvPr id="19541" name="WordArt 85">
              <a:extLst>
                <a:ext uri="{FF2B5EF4-FFF2-40B4-BE49-F238E27FC236}">
                  <a16:creationId xmlns:a16="http://schemas.microsoft.com/office/drawing/2014/main" id="{80EC488F-D773-40BC-9BBB-8885CC3080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</p:grpSp>
      <p:grpSp>
        <p:nvGrpSpPr>
          <p:cNvPr id="19542" name="Group 86">
            <a:extLst>
              <a:ext uri="{FF2B5EF4-FFF2-40B4-BE49-F238E27FC236}">
                <a16:creationId xmlns:a16="http://schemas.microsoft.com/office/drawing/2014/main" id="{CEBB29D2-5B18-4FCE-85FD-AD7B506CA5AE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3273425"/>
            <a:ext cx="396875" cy="133350"/>
            <a:chOff x="925" y="686"/>
            <a:chExt cx="250" cy="84"/>
          </a:xfrm>
        </p:grpSpPr>
        <p:sp>
          <p:nvSpPr>
            <p:cNvPr id="19543" name="WordArt 87">
              <a:extLst>
                <a:ext uri="{FF2B5EF4-FFF2-40B4-BE49-F238E27FC236}">
                  <a16:creationId xmlns:a16="http://schemas.microsoft.com/office/drawing/2014/main" id="{EDEE7D3E-EB6A-40D8-9BC0-DACC9B3ED7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  <p:sp>
          <p:nvSpPr>
            <p:cNvPr id="19544" name="WordArt 88">
              <a:extLst>
                <a:ext uri="{FF2B5EF4-FFF2-40B4-BE49-F238E27FC236}">
                  <a16:creationId xmlns:a16="http://schemas.microsoft.com/office/drawing/2014/main" id="{FFB3DE74-CD02-4434-A549-C3C051D59E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</p:grpSp>
      <p:grpSp>
        <p:nvGrpSpPr>
          <p:cNvPr id="19545" name="Group 89">
            <a:extLst>
              <a:ext uri="{FF2B5EF4-FFF2-40B4-BE49-F238E27FC236}">
                <a16:creationId xmlns:a16="http://schemas.microsoft.com/office/drawing/2014/main" id="{7129FF1D-65D6-4596-A4B6-826716FFC63A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2373313"/>
            <a:ext cx="396875" cy="133350"/>
            <a:chOff x="925" y="3636"/>
            <a:chExt cx="250" cy="84"/>
          </a:xfrm>
        </p:grpSpPr>
        <p:sp>
          <p:nvSpPr>
            <p:cNvPr id="19546" name="WordArt 90">
              <a:extLst>
                <a:ext uri="{FF2B5EF4-FFF2-40B4-BE49-F238E27FC236}">
                  <a16:creationId xmlns:a16="http://schemas.microsoft.com/office/drawing/2014/main" id="{C8F91317-FAFE-4338-AFB6-CEB538FC02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  <p:sp>
          <p:nvSpPr>
            <p:cNvPr id="19547" name="WordArt 91">
              <a:extLst>
                <a:ext uri="{FF2B5EF4-FFF2-40B4-BE49-F238E27FC236}">
                  <a16:creationId xmlns:a16="http://schemas.microsoft.com/office/drawing/2014/main" id="{B31E8227-BC35-4CA7-97C6-FCBC674DF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</p:grpSp>
      <p:grpSp>
        <p:nvGrpSpPr>
          <p:cNvPr id="19548" name="Group 92">
            <a:extLst>
              <a:ext uri="{FF2B5EF4-FFF2-40B4-BE49-F238E27FC236}">
                <a16:creationId xmlns:a16="http://schemas.microsoft.com/office/drawing/2014/main" id="{0C658883-8B7E-4F91-9D46-E305AE94BAA1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1384300"/>
            <a:ext cx="396875" cy="133350"/>
            <a:chOff x="585" y="3891"/>
            <a:chExt cx="250" cy="84"/>
          </a:xfrm>
        </p:grpSpPr>
        <p:sp>
          <p:nvSpPr>
            <p:cNvPr id="19549" name="WordArt 93">
              <a:extLst>
                <a:ext uri="{FF2B5EF4-FFF2-40B4-BE49-F238E27FC236}">
                  <a16:creationId xmlns:a16="http://schemas.microsoft.com/office/drawing/2014/main" id="{E55F5D9E-3FD7-46D4-9BF8-B9107666A2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  <p:sp>
          <p:nvSpPr>
            <p:cNvPr id="19550" name="WordArt 94">
              <a:extLst>
                <a:ext uri="{FF2B5EF4-FFF2-40B4-BE49-F238E27FC236}">
                  <a16:creationId xmlns:a16="http://schemas.microsoft.com/office/drawing/2014/main" id="{FF1A576D-950F-462B-85C0-2883AD6401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</p:grpSp>
      <p:grpSp>
        <p:nvGrpSpPr>
          <p:cNvPr id="19551" name="Group 95">
            <a:extLst>
              <a:ext uri="{FF2B5EF4-FFF2-40B4-BE49-F238E27FC236}">
                <a16:creationId xmlns:a16="http://schemas.microsoft.com/office/drawing/2014/main" id="{8C2D8CAF-6E87-4152-B516-1A5F5DE3FEA2}"/>
              </a:ext>
            </a:extLst>
          </p:cNvPr>
          <p:cNvGrpSpPr>
            <a:grpSpLocks/>
          </p:cNvGrpSpPr>
          <p:nvPr/>
        </p:nvGrpSpPr>
        <p:grpSpPr bwMode="auto">
          <a:xfrm>
            <a:off x="3343275" y="5524500"/>
            <a:ext cx="396875" cy="133350"/>
            <a:chOff x="585" y="459"/>
            <a:chExt cx="250" cy="84"/>
          </a:xfrm>
        </p:grpSpPr>
        <p:sp>
          <p:nvSpPr>
            <p:cNvPr id="19552" name="WordArt 96">
              <a:extLst>
                <a:ext uri="{FF2B5EF4-FFF2-40B4-BE49-F238E27FC236}">
                  <a16:creationId xmlns:a16="http://schemas.microsoft.com/office/drawing/2014/main" id="{BF09D486-307B-46EA-81BC-C98B52003A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  <p:sp>
          <p:nvSpPr>
            <p:cNvPr id="19553" name="WordArt 97">
              <a:extLst>
                <a:ext uri="{FF2B5EF4-FFF2-40B4-BE49-F238E27FC236}">
                  <a16:creationId xmlns:a16="http://schemas.microsoft.com/office/drawing/2014/main" id="{60C511EA-7622-438C-8565-2AB0A628EF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</p:grpSp>
      <p:grpSp>
        <p:nvGrpSpPr>
          <p:cNvPr id="19554" name="Group 98">
            <a:extLst>
              <a:ext uri="{FF2B5EF4-FFF2-40B4-BE49-F238E27FC236}">
                <a16:creationId xmlns:a16="http://schemas.microsoft.com/office/drawing/2014/main" id="{0372B626-2BBE-4ABB-B2E0-CA2C1B90A84E}"/>
              </a:ext>
            </a:extLst>
          </p:cNvPr>
          <p:cNvGrpSpPr>
            <a:grpSpLocks/>
          </p:cNvGrpSpPr>
          <p:nvPr/>
        </p:nvGrpSpPr>
        <p:grpSpPr bwMode="auto">
          <a:xfrm>
            <a:off x="6942138" y="5522913"/>
            <a:ext cx="396875" cy="133350"/>
            <a:chOff x="925" y="1367"/>
            <a:chExt cx="250" cy="84"/>
          </a:xfrm>
        </p:grpSpPr>
        <p:sp>
          <p:nvSpPr>
            <p:cNvPr id="19555" name="WordArt 99">
              <a:extLst>
                <a:ext uri="{FF2B5EF4-FFF2-40B4-BE49-F238E27FC236}">
                  <a16:creationId xmlns:a16="http://schemas.microsoft.com/office/drawing/2014/main" id="{D1F3AEA0-224F-4BC2-B695-B80991DBD8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  <p:sp>
          <p:nvSpPr>
            <p:cNvPr id="19556" name="WordArt 100">
              <a:extLst>
                <a:ext uri="{FF2B5EF4-FFF2-40B4-BE49-F238E27FC236}">
                  <a16:creationId xmlns:a16="http://schemas.microsoft.com/office/drawing/2014/main" id="{AD8B8C1D-F083-497F-8A40-A83F60677E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</p:grpSp>
      <p:grpSp>
        <p:nvGrpSpPr>
          <p:cNvPr id="19557" name="Group 101">
            <a:extLst>
              <a:ext uri="{FF2B5EF4-FFF2-40B4-BE49-F238E27FC236}">
                <a16:creationId xmlns:a16="http://schemas.microsoft.com/office/drawing/2014/main" id="{DD0DCFFF-18FB-4A28-8728-76B4D250ED36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5524500"/>
            <a:ext cx="396875" cy="133350"/>
            <a:chOff x="585" y="2728"/>
            <a:chExt cx="250" cy="84"/>
          </a:xfrm>
        </p:grpSpPr>
        <p:sp>
          <p:nvSpPr>
            <p:cNvPr id="19558" name="WordArt 102">
              <a:extLst>
                <a:ext uri="{FF2B5EF4-FFF2-40B4-BE49-F238E27FC236}">
                  <a16:creationId xmlns:a16="http://schemas.microsoft.com/office/drawing/2014/main" id="{51228597-4397-41E3-918E-94D1FB0A10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  <p:sp>
          <p:nvSpPr>
            <p:cNvPr id="19559" name="WordArt 103">
              <a:extLst>
                <a:ext uri="{FF2B5EF4-FFF2-40B4-BE49-F238E27FC236}">
                  <a16:creationId xmlns:a16="http://schemas.microsoft.com/office/drawing/2014/main" id="{067E006D-5A42-4D28-8E42-C7443ABBD0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</p:grpSp>
      <p:grpSp>
        <p:nvGrpSpPr>
          <p:cNvPr id="19560" name="Group 104">
            <a:extLst>
              <a:ext uri="{FF2B5EF4-FFF2-40B4-BE49-F238E27FC236}">
                <a16:creationId xmlns:a16="http://schemas.microsoft.com/office/drawing/2014/main" id="{33A9D301-8ECD-4252-8965-669D3E4D42AA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2914650"/>
            <a:ext cx="396875" cy="133350"/>
            <a:chOff x="585" y="1594"/>
            <a:chExt cx="250" cy="84"/>
          </a:xfrm>
        </p:grpSpPr>
        <p:sp>
          <p:nvSpPr>
            <p:cNvPr id="19561" name="WordArt 105">
              <a:extLst>
                <a:ext uri="{FF2B5EF4-FFF2-40B4-BE49-F238E27FC236}">
                  <a16:creationId xmlns:a16="http://schemas.microsoft.com/office/drawing/2014/main" id="{4609A94F-3E47-43E6-BBF0-8A71FFCC6A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  <p:sp>
          <p:nvSpPr>
            <p:cNvPr id="19562" name="WordArt 106">
              <a:extLst>
                <a:ext uri="{FF2B5EF4-FFF2-40B4-BE49-F238E27FC236}">
                  <a16:creationId xmlns:a16="http://schemas.microsoft.com/office/drawing/2014/main" id="{14ABC537-3D2B-4513-9134-42A5576BBB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</p:grpSp>
      <p:grpSp>
        <p:nvGrpSpPr>
          <p:cNvPr id="19563" name="Group 107">
            <a:extLst>
              <a:ext uri="{FF2B5EF4-FFF2-40B4-BE49-F238E27FC236}">
                <a16:creationId xmlns:a16="http://schemas.microsoft.com/office/drawing/2014/main" id="{A7E795A0-A83B-401A-9ED3-5D42A4DBBF49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2352675"/>
            <a:ext cx="530225" cy="133350"/>
            <a:chOff x="1379" y="2728"/>
            <a:chExt cx="334" cy="84"/>
          </a:xfrm>
        </p:grpSpPr>
        <p:sp>
          <p:nvSpPr>
            <p:cNvPr id="19564" name="WordArt 108">
              <a:extLst>
                <a:ext uri="{FF2B5EF4-FFF2-40B4-BE49-F238E27FC236}">
                  <a16:creationId xmlns:a16="http://schemas.microsoft.com/office/drawing/2014/main" id="{1C8D4423-5FC0-4320-B014-9A2D0B706F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7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  <p:sp>
          <p:nvSpPr>
            <p:cNvPr id="19565" name="WordArt 109">
              <a:extLst>
                <a:ext uri="{FF2B5EF4-FFF2-40B4-BE49-F238E27FC236}">
                  <a16:creationId xmlns:a16="http://schemas.microsoft.com/office/drawing/2014/main" id="{84793DFA-7EA1-4010-9D5B-707A8AEBEB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7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</p:grpSp>
      <p:grpSp>
        <p:nvGrpSpPr>
          <p:cNvPr id="19566" name="Group 110">
            <a:extLst>
              <a:ext uri="{FF2B5EF4-FFF2-40B4-BE49-F238E27FC236}">
                <a16:creationId xmlns:a16="http://schemas.microsoft.com/office/drawing/2014/main" id="{8F88814D-EEAF-4B34-9BB1-D704C2866633}"/>
              </a:ext>
            </a:extLst>
          </p:cNvPr>
          <p:cNvGrpSpPr>
            <a:grpSpLocks/>
          </p:cNvGrpSpPr>
          <p:nvPr/>
        </p:nvGrpSpPr>
        <p:grpSpPr bwMode="auto">
          <a:xfrm>
            <a:off x="6875463" y="1203325"/>
            <a:ext cx="530225" cy="133350"/>
            <a:chOff x="1379" y="2955"/>
            <a:chExt cx="334" cy="84"/>
          </a:xfrm>
        </p:grpSpPr>
        <p:sp>
          <p:nvSpPr>
            <p:cNvPr id="19567" name="WordArt 111">
              <a:extLst>
                <a:ext uri="{FF2B5EF4-FFF2-40B4-BE49-F238E27FC236}">
                  <a16:creationId xmlns:a16="http://schemas.microsoft.com/office/drawing/2014/main" id="{022CA916-9EC6-4201-BDC7-577047CBB3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9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  <p:sp>
          <p:nvSpPr>
            <p:cNvPr id="19568" name="WordArt 112">
              <a:extLst>
                <a:ext uri="{FF2B5EF4-FFF2-40B4-BE49-F238E27FC236}">
                  <a16:creationId xmlns:a16="http://schemas.microsoft.com/office/drawing/2014/main" id="{63013862-427B-43B2-89F0-5B45DF882A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9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</p:grpSp>
      <p:grpSp>
        <p:nvGrpSpPr>
          <p:cNvPr id="19569" name="Group 113">
            <a:extLst>
              <a:ext uri="{FF2B5EF4-FFF2-40B4-BE49-F238E27FC236}">
                <a16:creationId xmlns:a16="http://schemas.microsoft.com/office/drawing/2014/main" id="{7E5CFF28-6849-4D8E-A1BF-43E5D6B93648}"/>
              </a:ext>
            </a:extLst>
          </p:cNvPr>
          <p:cNvGrpSpPr>
            <a:grpSpLocks/>
          </p:cNvGrpSpPr>
          <p:nvPr/>
        </p:nvGrpSpPr>
        <p:grpSpPr bwMode="auto">
          <a:xfrm>
            <a:off x="6875463" y="1833563"/>
            <a:ext cx="530225" cy="133350"/>
            <a:chOff x="1379" y="3409"/>
            <a:chExt cx="334" cy="84"/>
          </a:xfrm>
        </p:grpSpPr>
        <p:sp>
          <p:nvSpPr>
            <p:cNvPr id="19570" name="WordArt 114">
              <a:extLst>
                <a:ext uri="{FF2B5EF4-FFF2-40B4-BE49-F238E27FC236}">
                  <a16:creationId xmlns:a16="http://schemas.microsoft.com/office/drawing/2014/main" id="{2F579E34-79E9-41F7-8714-5D64AAB6D0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  <p:sp>
          <p:nvSpPr>
            <p:cNvPr id="19571" name="WordArt 115">
              <a:extLst>
                <a:ext uri="{FF2B5EF4-FFF2-40B4-BE49-F238E27FC236}">
                  <a16:creationId xmlns:a16="http://schemas.microsoft.com/office/drawing/2014/main" id="{63246CC1-2878-4FE5-BED5-2D3BABD6B6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</p:grpSp>
      <p:grpSp>
        <p:nvGrpSpPr>
          <p:cNvPr id="19572" name="Group 116">
            <a:extLst>
              <a:ext uri="{FF2B5EF4-FFF2-40B4-BE49-F238E27FC236}">
                <a16:creationId xmlns:a16="http://schemas.microsoft.com/office/drawing/2014/main" id="{615D9908-8CBC-4ECA-AE61-8600389D5044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504825"/>
            <a:ext cx="396875" cy="133350"/>
            <a:chOff x="245" y="1140"/>
            <a:chExt cx="250" cy="84"/>
          </a:xfrm>
        </p:grpSpPr>
        <p:sp>
          <p:nvSpPr>
            <p:cNvPr id="19573" name="WordArt 117">
              <a:extLst>
                <a:ext uri="{FF2B5EF4-FFF2-40B4-BE49-F238E27FC236}">
                  <a16:creationId xmlns:a16="http://schemas.microsoft.com/office/drawing/2014/main" id="{CED5B808-92EB-4524-BE99-A8CE76BB40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  <p:sp>
          <p:nvSpPr>
            <p:cNvPr id="19574" name="WordArt 118">
              <a:extLst>
                <a:ext uri="{FF2B5EF4-FFF2-40B4-BE49-F238E27FC236}">
                  <a16:creationId xmlns:a16="http://schemas.microsoft.com/office/drawing/2014/main" id="{8DD083C1-F6B8-4137-AB2A-E3F78F632A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</p:grpSp>
      <p:grpSp>
        <p:nvGrpSpPr>
          <p:cNvPr id="19575" name="Group 119">
            <a:extLst>
              <a:ext uri="{FF2B5EF4-FFF2-40B4-BE49-F238E27FC236}">
                <a16:creationId xmlns:a16="http://schemas.microsoft.com/office/drawing/2014/main" id="{7DEA17BE-9709-4414-80BC-88DA627B6A3F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2373313"/>
            <a:ext cx="396875" cy="133350"/>
            <a:chOff x="245" y="4345"/>
            <a:chExt cx="250" cy="84"/>
          </a:xfrm>
        </p:grpSpPr>
        <p:sp>
          <p:nvSpPr>
            <p:cNvPr id="19576" name="WordArt 120">
              <a:extLst>
                <a:ext uri="{FF2B5EF4-FFF2-40B4-BE49-F238E27FC236}">
                  <a16:creationId xmlns:a16="http://schemas.microsoft.com/office/drawing/2014/main" id="{6A4947C3-A0C2-4B4D-BC5A-52CE82D296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  <p:sp>
          <p:nvSpPr>
            <p:cNvPr id="19577" name="WordArt 121">
              <a:extLst>
                <a:ext uri="{FF2B5EF4-FFF2-40B4-BE49-F238E27FC236}">
                  <a16:creationId xmlns:a16="http://schemas.microsoft.com/office/drawing/2014/main" id="{3C3CCCA4-A832-46C8-9670-283B46E40F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</p:grpSp>
      <p:grpSp>
        <p:nvGrpSpPr>
          <p:cNvPr id="19578" name="Group 122">
            <a:extLst>
              <a:ext uri="{FF2B5EF4-FFF2-40B4-BE49-F238E27FC236}">
                <a16:creationId xmlns:a16="http://schemas.microsoft.com/office/drawing/2014/main" id="{35D5C2F0-706D-4F03-9A42-3A85416B26DA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1203325"/>
            <a:ext cx="396875" cy="133350"/>
            <a:chOff x="1357" y="4118"/>
            <a:chExt cx="250" cy="84"/>
          </a:xfrm>
        </p:grpSpPr>
        <p:sp>
          <p:nvSpPr>
            <p:cNvPr id="19579" name="WordArt 123">
              <a:extLst>
                <a:ext uri="{FF2B5EF4-FFF2-40B4-BE49-F238E27FC236}">
                  <a16:creationId xmlns:a16="http://schemas.microsoft.com/office/drawing/2014/main" id="{34EC6D06-BC8B-4EF0-9CC4-7E1471D196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  <p:sp>
          <p:nvSpPr>
            <p:cNvPr id="19580" name="WordArt 124">
              <a:extLst>
                <a:ext uri="{FF2B5EF4-FFF2-40B4-BE49-F238E27FC236}">
                  <a16:creationId xmlns:a16="http://schemas.microsoft.com/office/drawing/2014/main" id="{3DD9C974-472D-4608-9BA3-1FC079EC98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</p:grpSp>
      <p:grpSp>
        <p:nvGrpSpPr>
          <p:cNvPr id="19581" name="Group 125">
            <a:extLst>
              <a:ext uri="{FF2B5EF4-FFF2-40B4-BE49-F238E27FC236}">
                <a16:creationId xmlns:a16="http://schemas.microsoft.com/office/drawing/2014/main" id="{920FCEFC-EB99-48DC-B37E-CA4454E90E29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1855788"/>
            <a:ext cx="396875" cy="133350"/>
            <a:chOff x="925" y="459"/>
            <a:chExt cx="250" cy="84"/>
          </a:xfrm>
        </p:grpSpPr>
        <p:sp>
          <p:nvSpPr>
            <p:cNvPr id="19582" name="WordArt 126">
              <a:extLst>
                <a:ext uri="{FF2B5EF4-FFF2-40B4-BE49-F238E27FC236}">
                  <a16:creationId xmlns:a16="http://schemas.microsoft.com/office/drawing/2014/main" id="{18425D9A-DDD1-49B2-92BB-30D35BD052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  <p:sp>
          <p:nvSpPr>
            <p:cNvPr id="19583" name="WordArt 127">
              <a:extLst>
                <a:ext uri="{FF2B5EF4-FFF2-40B4-BE49-F238E27FC236}">
                  <a16:creationId xmlns:a16="http://schemas.microsoft.com/office/drawing/2014/main" id="{F9677C25-64CA-4BC0-B5F8-1FE9E1A554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</p:grpSp>
      <p:grpSp>
        <p:nvGrpSpPr>
          <p:cNvPr id="19584" name="Group 128">
            <a:extLst>
              <a:ext uri="{FF2B5EF4-FFF2-40B4-BE49-F238E27FC236}">
                <a16:creationId xmlns:a16="http://schemas.microsoft.com/office/drawing/2014/main" id="{B3D95C46-10A4-4541-BADD-F6A8EE48AE26}"/>
              </a:ext>
            </a:extLst>
          </p:cNvPr>
          <p:cNvGrpSpPr>
            <a:grpSpLocks/>
          </p:cNvGrpSpPr>
          <p:nvPr/>
        </p:nvGrpSpPr>
        <p:grpSpPr bwMode="auto">
          <a:xfrm>
            <a:off x="7150100" y="639763"/>
            <a:ext cx="530225" cy="133350"/>
            <a:chOff x="1379" y="3636"/>
            <a:chExt cx="334" cy="84"/>
          </a:xfrm>
        </p:grpSpPr>
        <p:sp>
          <p:nvSpPr>
            <p:cNvPr id="19585" name="WordArt 129">
              <a:extLst>
                <a:ext uri="{FF2B5EF4-FFF2-40B4-BE49-F238E27FC236}">
                  <a16:creationId xmlns:a16="http://schemas.microsoft.com/office/drawing/2014/main" id="{78C93808-5C0A-483B-8BBA-E3072F098C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  <p:sp>
          <p:nvSpPr>
            <p:cNvPr id="19586" name="WordArt 130">
              <a:extLst>
                <a:ext uri="{FF2B5EF4-FFF2-40B4-BE49-F238E27FC236}">
                  <a16:creationId xmlns:a16="http://schemas.microsoft.com/office/drawing/2014/main" id="{D11D73BD-1617-4E8E-BE82-2A809123BB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</p:grpSp>
      <p:grpSp>
        <p:nvGrpSpPr>
          <p:cNvPr id="19587" name="Group 131">
            <a:extLst>
              <a:ext uri="{FF2B5EF4-FFF2-40B4-BE49-F238E27FC236}">
                <a16:creationId xmlns:a16="http://schemas.microsoft.com/office/drawing/2014/main" id="{2090D6B5-1027-4C34-AF3B-0B9B9691E8BC}"/>
              </a:ext>
            </a:extLst>
          </p:cNvPr>
          <p:cNvGrpSpPr>
            <a:grpSpLocks/>
          </p:cNvGrpSpPr>
          <p:nvPr/>
        </p:nvGrpSpPr>
        <p:grpSpPr bwMode="auto">
          <a:xfrm>
            <a:off x="5573713" y="1855788"/>
            <a:ext cx="396875" cy="133350"/>
            <a:chOff x="1357" y="4542"/>
            <a:chExt cx="250" cy="84"/>
          </a:xfrm>
        </p:grpSpPr>
        <p:sp>
          <p:nvSpPr>
            <p:cNvPr id="19588" name="WordArt 132">
              <a:extLst>
                <a:ext uri="{FF2B5EF4-FFF2-40B4-BE49-F238E27FC236}">
                  <a16:creationId xmlns:a16="http://schemas.microsoft.com/office/drawing/2014/main" id="{A8B27B96-8A34-41F7-BF95-2A1F1E90C2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5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  <p:sp>
          <p:nvSpPr>
            <p:cNvPr id="19589" name="WordArt 133">
              <a:extLst>
                <a:ext uri="{FF2B5EF4-FFF2-40B4-BE49-F238E27FC236}">
                  <a16:creationId xmlns:a16="http://schemas.microsoft.com/office/drawing/2014/main" id="{5BC798EA-3DB4-480C-80A0-554E8B7027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5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</p:grpSp>
      <p:grpSp>
        <p:nvGrpSpPr>
          <p:cNvPr id="19590" name="Group 134">
            <a:extLst>
              <a:ext uri="{FF2B5EF4-FFF2-40B4-BE49-F238E27FC236}">
                <a16:creationId xmlns:a16="http://schemas.microsoft.com/office/drawing/2014/main" id="{6FF3D6F9-4A60-406C-8FA5-87C114C6A73A}"/>
              </a:ext>
            </a:extLst>
          </p:cNvPr>
          <p:cNvGrpSpPr>
            <a:grpSpLocks/>
          </p:cNvGrpSpPr>
          <p:nvPr/>
        </p:nvGrpSpPr>
        <p:grpSpPr bwMode="auto">
          <a:xfrm>
            <a:off x="3095625" y="4714875"/>
            <a:ext cx="530225" cy="133350"/>
            <a:chOff x="1379" y="459"/>
            <a:chExt cx="334" cy="84"/>
          </a:xfrm>
        </p:grpSpPr>
        <p:sp>
          <p:nvSpPr>
            <p:cNvPr id="19591" name="WordArt 135">
              <a:extLst>
                <a:ext uri="{FF2B5EF4-FFF2-40B4-BE49-F238E27FC236}">
                  <a16:creationId xmlns:a16="http://schemas.microsoft.com/office/drawing/2014/main" id="{9EC14D02-7834-4E4E-BA36-76630AE8B1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  <p:sp>
          <p:nvSpPr>
            <p:cNvPr id="19592" name="WordArt 136">
              <a:extLst>
                <a:ext uri="{FF2B5EF4-FFF2-40B4-BE49-F238E27FC236}">
                  <a16:creationId xmlns:a16="http://schemas.microsoft.com/office/drawing/2014/main" id="{785C2E8A-1AAC-41F2-A1FE-B2E62AFB7B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</p:grpSp>
      <p:grpSp>
        <p:nvGrpSpPr>
          <p:cNvPr id="19593" name="Group 137">
            <a:extLst>
              <a:ext uri="{FF2B5EF4-FFF2-40B4-BE49-F238E27FC236}">
                <a16:creationId xmlns:a16="http://schemas.microsoft.com/office/drawing/2014/main" id="{153F4420-BCD8-4046-A0A5-F274F44597D7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4083050"/>
            <a:ext cx="396875" cy="133350"/>
            <a:chOff x="925" y="3409"/>
            <a:chExt cx="250" cy="84"/>
          </a:xfrm>
        </p:grpSpPr>
        <p:sp>
          <p:nvSpPr>
            <p:cNvPr id="19594" name="WordArt 138">
              <a:extLst>
                <a:ext uri="{FF2B5EF4-FFF2-40B4-BE49-F238E27FC236}">
                  <a16:creationId xmlns:a16="http://schemas.microsoft.com/office/drawing/2014/main" id="{0042F838-B150-4103-A1DC-6996CEA017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  <p:sp>
          <p:nvSpPr>
            <p:cNvPr id="19595" name="WordArt 139">
              <a:extLst>
                <a:ext uri="{FF2B5EF4-FFF2-40B4-BE49-F238E27FC236}">
                  <a16:creationId xmlns:a16="http://schemas.microsoft.com/office/drawing/2014/main" id="{BBB31009-75E4-452D-BF87-44DB9E7A71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</p:grpSp>
      <p:grpSp>
        <p:nvGrpSpPr>
          <p:cNvPr id="19596" name="Group 140">
            <a:extLst>
              <a:ext uri="{FF2B5EF4-FFF2-40B4-BE49-F238E27FC236}">
                <a16:creationId xmlns:a16="http://schemas.microsoft.com/office/drawing/2014/main" id="{F56D0591-89E5-40D8-9443-7934FDE82776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4084638"/>
            <a:ext cx="396875" cy="133350"/>
            <a:chOff x="585" y="4118"/>
            <a:chExt cx="250" cy="84"/>
          </a:xfrm>
        </p:grpSpPr>
        <p:sp>
          <p:nvSpPr>
            <p:cNvPr id="19597" name="WordArt 141">
              <a:extLst>
                <a:ext uri="{FF2B5EF4-FFF2-40B4-BE49-F238E27FC236}">
                  <a16:creationId xmlns:a16="http://schemas.microsoft.com/office/drawing/2014/main" id="{C7D27689-7B0B-459B-B103-3E1C9D0792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9598" name="WordArt 142">
              <a:extLst>
                <a:ext uri="{FF2B5EF4-FFF2-40B4-BE49-F238E27FC236}">
                  <a16:creationId xmlns:a16="http://schemas.microsoft.com/office/drawing/2014/main" id="{C48192CB-551C-4406-8167-E019B762AE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9599" name="Group 143">
            <a:extLst>
              <a:ext uri="{FF2B5EF4-FFF2-40B4-BE49-F238E27FC236}">
                <a16:creationId xmlns:a16="http://schemas.microsoft.com/office/drawing/2014/main" id="{69C964D1-9621-4D4F-935F-641A27D55956}"/>
              </a:ext>
            </a:extLst>
          </p:cNvPr>
          <p:cNvGrpSpPr>
            <a:grpSpLocks/>
          </p:cNvGrpSpPr>
          <p:nvPr/>
        </p:nvGrpSpPr>
        <p:grpSpPr bwMode="auto">
          <a:xfrm>
            <a:off x="5772150" y="4173538"/>
            <a:ext cx="396875" cy="133350"/>
            <a:chOff x="585" y="686"/>
            <a:chExt cx="250" cy="84"/>
          </a:xfrm>
        </p:grpSpPr>
        <p:sp>
          <p:nvSpPr>
            <p:cNvPr id="19600" name="WordArt 144">
              <a:extLst>
                <a:ext uri="{FF2B5EF4-FFF2-40B4-BE49-F238E27FC236}">
                  <a16:creationId xmlns:a16="http://schemas.microsoft.com/office/drawing/2014/main" id="{3865F4D7-40E9-47F1-84A4-F7A01CB5D2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  <p:sp>
          <p:nvSpPr>
            <p:cNvPr id="19601" name="WordArt 145">
              <a:extLst>
                <a:ext uri="{FF2B5EF4-FFF2-40B4-BE49-F238E27FC236}">
                  <a16:creationId xmlns:a16="http://schemas.microsoft.com/office/drawing/2014/main" id="{462D38D8-64F2-499F-96C2-81A6537336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</p:grpSp>
      <p:grpSp>
        <p:nvGrpSpPr>
          <p:cNvPr id="19602" name="Group 146">
            <a:extLst>
              <a:ext uri="{FF2B5EF4-FFF2-40B4-BE49-F238E27FC236}">
                <a16:creationId xmlns:a16="http://schemas.microsoft.com/office/drawing/2014/main" id="{8C8297F2-4854-468D-9877-F895FAD08AD1}"/>
              </a:ext>
            </a:extLst>
          </p:cNvPr>
          <p:cNvGrpSpPr>
            <a:grpSpLocks/>
          </p:cNvGrpSpPr>
          <p:nvPr/>
        </p:nvGrpSpPr>
        <p:grpSpPr bwMode="auto">
          <a:xfrm>
            <a:off x="6875463" y="6153150"/>
            <a:ext cx="530225" cy="133350"/>
            <a:chOff x="1379" y="1140"/>
            <a:chExt cx="334" cy="84"/>
          </a:xfrm>
        </p:grpSpPr>
        <p:sp>
          <p:nvSpPr>
            <p:cNvPr id="19603" name="WordArt 147">
              <a:extLst>
                <a:ext uri="{FF2B5EF4-FFF2-40B4-BE49-F238E27FC236}">
                  <a16:creationId xmlns:a16="http://schemas.microsoft.com/office/drawing/2014/main" id="{108AFEF9-BAE4-440E-8C12-E27E69D795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  <p:sp>
          <p:nvSpPr>
            <p:cNvPr id="19604" name="WordArt 148">
              <a:extLst>
                <a:ext uri="{FF2B5EF4-FFF2-40B4-BE49-F238E27FC236}">
                  <a16:creationId xmlns:a16="http://schemas.microsoft.com/office/drawing/2014/main" id="{31123AE8-819F-4279-9326-B60334E585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</p:grpSp>
      <p:grpSp>
        <p:nvGrpSpPr>
          <p:cNvPr id="19605" name="Group 149">
            <a:extLst>
              <a:ext uri="{FF2B5EF4-FFF2-40B4-BE49-F238E27FC236}">
                <a16:creationId xmlns:a16="http://schemas.microsoft.com/office/drawing/2014/main" id="{8BDF12B4-6CB7-447C-BDC6-DCFF8F4A579A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3609975"/>
            <a:ext cx="396875" cy="133350"/>
            <a:chOff x="925" y="1594"/>
            <a:chExt cx="250" cy="84"/>
          </a:xfrm>
        </p:grpSpPr>
        <p:sp>
          <p:nvSpPr>
            <p:cNvPr id="19606" name="WordArt 150">
              <a:extLst>
                <a:ext uri="{FF2B5EF4-FFF2-40B4-BE49-F238E27FC236}">
                  <a16:creationId xmlns:a16="http://schemas.microsoft.com/office/drawing/2014/main" id="{027A5568-D95E-478F-8112-9E626FCA38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  <p:sp>
          <p:nvSpPr>
            <p:cNvPr id="19607" name="WordArt 151">
              <a:extLst>
                <a:ext uri="{FF2B5EF4-FFF2-40B4-BE49-F238E27FC236}">
                  <a16:creationId xmlns:a16="http://schemas.microsoft.com/office/drawing/2014/main" id="{1DD2B9F3-BD0C-4FBA-AC8A-04853AD35A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</p:grpSp>
      <p:grpSp>
        <p:nvGrpSpPr>
          <p:cNvPr id="19608" name="Group 152">
            <a:extLst>
              <a:ext uri="{FF2B5EF4-FFF2-40B4-BE49-F238E27FC236}">
                <a16:creationId xmlns:a16="http://schemas.microsoft.com/office/drawing/2014/main" id="{5AD39213-7A8B-472C-94AE-B7E7860B12B4}"/>
              </a:ext>
            </a:extLst>
          </p:cNvPr>
          <p:cNvGrpSpPr>
            <a:grpSpLocks/>
          </p:cNvGrpSpPr>
          <p:nvPr/>
        </p:nvGrpSpPr>
        <p:grpSpPr bwMode="auto">
          <a:xfrm>
            <a:off x="5592763" y="6154738"/>
            <a:ext cx="396875" cy="133350"/>
            <a:chOff x="245" y="1367"/>
            <a:chExt cx="250" cy="84"/>
          </a:xfrm>
        </p:grpSpPr>
        <p:sp>
          <p:nvSpPr>
            <p:cNvPr id="19609" name="WordArt 153">
              <a:extLst>
                <a:ext uri="{FF2B5EF4-FFF2-40B4-BE49-F238E27FC236}">
                  <a16:creationId xmlns:a16="http://schemas.microsoft.com/office/drawing/2014/main" id="{09C0568F-3FEE-4EF0-8E2C-9513302800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  <p:sp>
          <p:nvSpPr>
            <p:cNvPr id="19610" name="WordArt 154">
              <a:extLst>
                <a:ext uri="{FF2B5EF4-FFF2-40B4-BE49-F238E27FC236}">
                  <a16:creationId xmlns:a16="http://schemas.microsoft.com/office/drawing/2014/main" id="{EDAF0682-727B-442B-8D18-AAE4764B22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</p:grpSp>
      <p:grpSp>
        <p:nvGrpSpPr>
          <p:cNvPr id="19611" name="Group 155">
            <a:extLst>
              <a:ext uri="{FF2B5EF4-FFF2-40B4-BE49-F238E27FC236}">
                <a16:creationId xmlns:a16="http://schemas.microsoft.com/office/drawing/2014/main" id="{0841FDB0-AB12-4E39-AF1E-91B8579E18B8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4713288"/>
            <a:ext cx="396875" cy="133350"/>
            <a:chOff x="245" y="2047"/>
            <a:chExt cx="250" cy="84"/>
          </a:xfrm>
        </p:grpSpPr>
        <p:sp>
          <p:nvSpPr>
            <p:cNvPr id="19612" name="WordArt 156">
              <a:extLst>
                <a:ext uri="{FF2B5EF4-FFF2-40B4-BE49-F238E27FC236}">
                  <a16:creationId xmlns:a16="http://schemas.microsoft.com/office/drawing/2014/main" id="{3D3B1B9B-D515-43F6-9B2C-1E8076760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  <p:sp>
          <p:nvSpPr>
            <p:cNvPr id="19613" name="WordArt 157">
              <a:extLst>
                <a:ext uri="{FF2B5EF4-FFF2-40B4-BE49-F238E27FC236}">
                  <a16:creationId xmlns:a16="http://schemas.microsoft.com/office/drawing/2014/main" id="{980F2210-B3AC-4120-9D39-9275153FDA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</p:grpSp>
      <p:grpSp>
        <p:nvGrpSpPr>
          <p:cNvPr id="19614" name="Group 158">
            <a:extLst>
              <a:ext uri="{FF2B5EF4-FFF2-40B4-BE49-F238E27FC236}">
                <a16:creationId xmlns:a16="http://schemas.microsoft.com/office/drawing/2014/main" id="{F5EAA61E-4177-4124-835D-85E910F39561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8404225"/>
            <a:ext cx="396875" cy="133350"/>
            <a:chOff x="925" y="232"/>
            <a:chExt cx="250" cy="84"/>
          </a:xfrm>
        </p:grpSpPr>
        <p:sp>
          <p:nvSpPr>
            <p:cNvPr id="19615" name="WordArt 159">
              <a:extLst>
                <a:ext uri="{FF2B5EF4-FFF2-40B4-BE49-F238E27FC236}">
                  <a16:creationId xmlns:a16="http://schemas.microsoft.com/office/drawing/2014/main" id="{F4BBF8F0-80AB-443A-9B13-FA8FC8A913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  <p:sp>
          <p:nvSpPr>
            <p:cNvPr id="19616" name="WordArt 160">
              <a:extLst>
                <a:ext uri="{FF2B5EF4-FFF2-40B4-BE49-F238E27FC236}">
                  <a16:creationId xmlns:a16="http://schemas.microsoft.com/office/drawing/2014/main" id="{65C4ADCD-1733-43D7-BEDE-20395231E6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</p:grpSp>
      <p:grpSp>
        <p:nvGrpSpPr>
          <p:cNvPr id="19617" name="Group 161">
            <a:extLst>
              <a:ext uri="{FF2B5EF4-FFF2-40B4-BE49-F238E27FC236}">
                <a16:creationId xmlns:a16="http://schemas.microsoft.com/office/drawing/2014/main" id="{E0348DD6-66D2-4CE5-8C4E-C6CE5623FF6E}"/>
              </a:ext>
            </a:extLst>
          </p:cNvPr>
          <p:cNvGrpSpPr>
            <a:grpSpLocks/>
          </p:cNvGrpSpPr>
          <p:nvPr/>
        </p:nvGrpSpPr>
        <p:grpSpPr bwMode="auto">
          <a:xfrm>
            <a:off x="1182688" y="8315325"/>
            <a:ext cx="396875" cy="133350"/>
            <a:chOff x="585" y="2955"/>
            <a:chExt cx="250" cy="84"/>
          </a:xfrm>
        </p:grpSpPr>
        <p:sp>
          <p:nvSpPr>
            <p:cNvPr id="19618" name="WordArt 162">
              <a:extLst>
                <a:ext uri="{FF2B5EF4-FFF2-40B4-BE49-F238E27FC236}">
                  <a16:creationId xmlns:a16="http://schemas.microsoft.com/office/drawing/2014/main" id="{3C6A9DA3-8A8A-4381-99FF-5DFFE80C13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  <p:sp>
          <p:nvSpPr>
            <p:cNvPr id="19619" name="WordArt 163">
              <a:extLst>
                <a:ext uri="{FF2B5EF4-FFF2-40B4-BE49-F238E27FC236}">
                  <a16:creationId xmlns:a16="http://schemas.microsoft.com/office/drawing/2014/main" id="{051AA288-A4FA-4F23-B375-B7CEB931D1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</p:grpSp>
      <p:grpSp>
        <p:nvGrpSpPr>
          <p:cNvPr id="19620" name="Group 164">
            <a:extLst>
              <a:ext uri="{FF2B5EF4-FFF2-40B4-BE49-F238E27FC236}">
                <a16:creationId xmlns:a16="http://schemas.microsoft.com/office/drawing/2014/main" id="{BED59EE7-1EE5-49D0-8F63-852C3A2767CA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8585200"/>
            <a:ext cx="396875" cy="133350"/>
            <a:chOff x="585" y="3182"/>
            <a:chExt cx="250" cy="84"/>
          </a:xfrm>
        </p:grpSpPr>
        <p:sp>
          <p:nvSpPr>
            <p:cNvPr id="19621" name="WordArt 165">
              <a:extLst>
                <a:ext uri="{FF2B5EF4-FFF2-40B4-BE49-F238E27FC236}">
                  <a16:creationId xmlns:a16="http://schemas.microsoft.com/office/drawing/2014/main" id="{B4318ADD-A57A-4F8F-8382-6E92F04F62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  <p:sp>
          <p:nvSpPr>
            <p:cNvPr id="19622" name="WordArt 166">
              <a:extLst>
                <a:ext uri="{FF2B5EF4-FFF2-40B4-BE49-F238E27FC236}">
                  <a16:creationId xmlns:a16="http://schemas.microsoft.com/office/drawing/2014/main" id="{0E41F6ED-ED15-4787-967E-F8C83ACDA2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</p:grpSp>
      <p:grpSp>
        <p:nvGrpSpPr>
          <p:cNvPr id="19623" name="Group 167">
            <a:extLst>
              <a:ext uri="{FF2B5EF4-FFF2-40B4-BE49-F238E27FC236}">
                <a16:creationId xmlns:a16="http://schemas.microsoft.com/office/drawing/2014/main" id="{F3EDB360-3E11-4D78-AB9F-17D691303226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7594600"/>
            <a:ext cx="396875" cy="133350"/>
            <a:chOff x="245" y="1821"/>
            <a:chExt cx="250" cy="84"/>
          </a:xfrm>
        </p:grpSpPr>
        <p:sp>
          <p:nvSpPr>
            <p:cNvPr id="19624" name="WordArt 168">
              <a:extLst>
                <a:ext uri="{FF2B5EF4-FFF2-40B4-BE49-F238E27FC236}">
                  <a16:creationId xmlns:a16="http://schemas.microsoft.com/office/drawing/2014/main" id="{BD578B00-01AE-4A60-946C-A20CCDD1CB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19625" name="WordArt 169">
              <a:extLst>
                <a:ext uri="{FF2B5EF4-FFF2-40B4-BE49-F238E27FC236}">
                  <a16:creationId xmlns:a16="http://schemas.microsoft.com/office/drawing/2014/main" id="{C559205A-135B-4C8F-AD2D-DCBC6B53F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19626" name="Group 170">
            <a:extLst>
              <a:ext uri="{FF2B5EF4-FFF2-40B4-BE49-F238E27FC236}">
                <a16:creationId xmlns:a16="http://schemas.microsoft.com/office/drawing/2014/main" id="{6567AEB4-E0EA-47B0-A8F0-79C25C90F175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7143750"/>
            <a:ext cx="396875" cy="133350"/>
            <a:chOff x="245" y="3636"/>
            <a:chExt cx="250" cy="84"/>
          </a:xfrm>
        </p:grpSpPr>
        <p:sp>
          <p:nvSpPr>
            <p:cNvPr id="19627" name="WordArt 171">
              <a:extLst>
                <a:ext uri="{FF2B5EF4-FFF2-40B4-BE49-F238E27FC236}">
                  <a16:creationId xmlns:a16="http://schemas.microsoft.com/office/drawing/2014/main" id="{5D1DFEEE-B740-4E41-A122-A21DF1618D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  <p:sp>
          <p:nvSpPr>
            <p:cNvPr id="19628" name="WordArt 172">
              <a:extLst>
                <a:ext uri="{FF2B5EF4-FFF2-40B4-BE49-F238E27FC236}">
                  <a16:creationId xmlns:a16="http://schemas.microsoft.com/office/drawing/2014/main" id="{7235EC01-3457-4959-9950-E709B7B37C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</p:grpSp>
      <p:grpSp>
        <p:nvGrpSpPr>
          <p:cNvPr id="19629" name="Group 173">
            <a:extLst>
              <a:ext uri="{FF2B5EF4-FFF2-40B4-BE49-F238E27FC236}">
                <a16:creationId xmlns:a16="http://schemas.microsoft.com/office/drawing/2014/main" id="{C83D19DD-D837-4536-B16E-C9CD2B0E0E5C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00575"/>
            <a:ext cx="530225" cy="133350"/>
            <a:chOff x="1379" y="1367"/>
            <a:chExt cx="334" cy="84"/>
          </a:xfrm>
        </p:grpSpPr>
        <p:sp>
          <p:nvSpPr>
            <p:cNvPr id="19630" name="WordArt 174">
              <a:extLst>
                <a:ext uri="{FF2B5EF4-FFF2-40B4-BE49-F238E27FC236}">
                  <a16:creationId xmlns:a16="http://schemas.microsoft.com/office/drawing/2014/main" id="{3C434D56-D6E0-446C-8E9C-C40E141202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3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  <p:sp>
          <p:nvSpPr>
            <p:cNvPr id="19631" name="WordArt 175">
              <a:extLst>
                <a:ext uri="{FF2B5EF4-FFF2-40B4-BE49-F238E27FC236}">
                  <a16:creationId xmlns:a16="http://schemas.microsoft.com/office/drawing/2014/main" id="{DBE8CDE9-DF08-4F09-8A4F-117C596416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3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</p:grpSp>
      <p:grpSp>
        <p:nvGrpSpPr>
          <p:cNvPr id="19632" name="Group 176">
            <a:extLst>
              <a:ext uri="{FF2B5EF4-FFF2-40B4-BE49-F238E27FC236}">
                <a16:creationId xmlns:a16="http://schemas.microsoft.com/office/drawing/2014/main" id="{D1FEA099-16EB-4004-8144-6571C2D6C030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960938"/>
            <a:ext cx="530225" cy="133350"/>
            <a:chOff x="1379" y="1594"/>
            <a:chExt cx="334" cy="84"/>
          </a:xfrm>
        </p:grpSpPr>
        <p:sp>
          <p:nvSpPr>
            <p:cNvPr id="19633" name="WordArt 177">
              <a:extLst>
                <a:ext uri="{FF2B5EF4-FFF2-40B4-BE49-F238E27FC236}">
                  <a16:creationId xmlns:a16="http://schemas.microsoft.com/office/drawing/2014/main" id="{CD54F2F5-F5CE-422F-BCF4-CD01A7A291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  <p:sp>
          <p:nvSpPr>
            <p:cNvPr id="19634" name="WordArt 178">
              <a:extLst>
                <a:ext uri="{FF2B5EF4-FFF2-40B4-BE49-F238E27FC236}">
                  <a16:creationId xmlns:a16="http://schemas.microsoft.com/office/drawing/2014/main" id="{6AF6E2E7-0E8F-4448-A243-6E468DA481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</p:grpSp>
      <p:grpSp>
        <p:nvGrpSpPr>
          <p:cNvPr id="19635" name="Group 179">
            <a:extLst>
              <a:ext uri="{FF2B5EF4-FFF2-40B4-BE49-F238E27FC236}">
                <a16:creationId xmlns:a16="http://schemas.microsoft.com/office/drawing/2014/main" id="{13A22F9F-52F1-41CD-B59C-871F3AA0E358}"/>
              </a:ext>
            </a:extLst>
          </p:cNvPr>
          <p:cNvGrpSpPr>
            <a:grpSpLocks/>
          </p:cNvGrpSpPr>
          <p:nvPr/>
        </p:nvGrpSpPr>
        <p:grpSpPr bwMode="auto">
          <a:xfrm>
            <a:off x="6789738" y="4691063"/>
            <a:ext cx="396875" cy="133350"/>
            <a:chOff x="585" y="1821"/>
            <a:chExt cx="250" cy="84"/>
          </a:xfrm>
        </p:grpSpPr>
        <p:sp>
          <p:nvSpPr>
            <p:cNvPr id="19636" name="WordArt 180">
              <a:extLst>
                <a:ext uri="{FF2B5EF4-FFF2-40B4-BE49-F238E27FC236}">
                  <a16:creationId xmlns:a16="http://schemas.microsoft.com/office/drawing/2014/main" id="{19D0AF55-833B-4C55-9BD6-004D908EB5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  <p:sp>
          <p:nvSpPr>
            <p:cNvPr id="19637" name="WordArt 181">
              <a:extLst>
                <a:ext uri="{FF2B5EF4-FFF2-40B4-BE49-F238E27FC236}">
                  <a16:creationId xmlns:a16="http://schemas.microsoft.com/office/drawing/2014/main" id="{1E711B34-471E-481A-B6C7-7183D5553C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</p:grpSp>
      <p:grpSp>
        <p:nvGrpSpPr>
          <p:cNvPr id="19638" name="Group 182">
            <a:extLst>
              <a:ext uri="{FF2B5EF4-FFF2-40B4-BE49-F238E27FC236}">
                <a16:creationId xmlns:a16="http://schemas.microsoft.com/office/drawing/2014/main" id="{6B78C630-8EB0-4F1D-8360-5E563D00ED37}"/>
              </a:ext>
            </a:extLst>
          </p:cNvPr>
          <p:cNvGrpSpPr>
            <a:grpSpLocks/>
          </p:cNvGrpSpPr>
          <p:nvPr/>
        </p:nvGrpSpPr>
        <p:grpSpPr bwMode="auto">
          <a:xfrm>
            <a:off x="6429375" y="4465638"/>
            <a:ext cx="396875" cy="133350"/>
            <a:chOff x="925" y="1821"/>
            <a:chExt cx="250" cy="84"/>
          </a:xfrm>
        </p:grpSpPr>
        <p:sp>
          <p:nvSpPr>
            <p:cNvPr id="19639" name="WordArt 183">
              <a:extLst>
                <a:ext uri="{FF2B5EF4-FFF2-40B4-BE49-F238E27FC236}">
                  <a16:creationId xmlns:a16="http://schemas.microsoft.com/office/drawing/2014/main" id="{9EEF3D84-12CF-4C80-B29B-96D552B81D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  <p:sp>
          <p:nvSpPr>
            <p:cNvPr id="19640" name="WordArt 184">
              <a:extLst>
                <a:ext uri="{FF2B5EF4-FFF2-40B4-BE49-F238E27FC236}">
                  <a16:creationId xmlns:a16="http://schemas.microsoft.com/office/drawing/2014/main" id="{69D263E8-998A-4973-A1F5-F8ADD175DF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</p:grpSp>
      <p:grpSp>
        <p:nvGrpSpPr>
          <p:cNvPr id="19641" name="Group 185">
            <a:extLst>
              <a:ext uri="{FF2B5EF4-FFF2-40B4-BE49-F238E27FC236}">
                <a16:creationId xmlns:a16="http://schemas.microsoft.com/office/drawing/2014/main" id="{E162D9F2-35E7-495F-A6FB-1D28563211E6}"/>
              </a:ext>
            </a:extLst>
          </p:cNvPr>
          <p:cNvGrpSpPr>
            <a:grpSpLocks/>
          </p:cNvGrpSpPr>
          <p:nvPr/>
        </p:nvGrpSpPr>
        <p:grpSpPr bwMode="auto">
          <a:xfrm>
            <a:off x="3725863" y="8923338"/>
            <a:ext cx="530225" cy="133350"/>
            <a:chOff x="1379" y="232"/>
            <a:chExt cx="334" cy="84"/>
          </a:xfrm>
        </p:grpSpPr>
        <p:sp>
          <p:nvSpPr>
            <p:cNvPr id="19642" name="WordArt 186">
              <a:extLst>
                <a:ext uri="{FF2B5EF4-FFF2-40B4-BE49-F238E27FC236}">
                  <a16:creationId xmlns:a16="http://schemas.microsoft.com/office/drawing/2014/main" id="{D0112E87-0444-4DC6-8229-4E741350F4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  <p:sp>
          <p:nvSpPr>
            <p:cNvPr id="19643" name="WordArt 187">
              <a:extLst>
                <a:ext uri="{FF2B5EF4-FFF2-40B4-BE49-F238E27FC236}">
                  <a16:creationId xmlns:a16="http://schemas.microsoft.com/office/drawing/2014/main" id="{2217101B-E701-4F29-B7E8-C6501ACAC3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</p:grpSp>
      <p:grpSp>
        <p:nvGrpSpPr>
          <p:cNvPr id="19644" name="Group 188">
            <a:extLst>
              <a:ext uri="{FF2B5EF4-FFF2-40B4-BE49-F238E27FC236}">
                <a16:creationId xmlns:a16="http://schemas.microsoft.com/office/drawing/2014/main" id="{B4B249F1-2566-4316-8320-F5D4EED9DB03}"/>
              </a:ext>
            </a:extLst>
          </p:cNvPr>
          <p:cNvGrpSpPr>
            <a:grpSpLocks/>
          </p:cNvGrpSpPr>
          <p:nvPr/>
        </p:nvGrpSpPr>
        <p:grpSpPr bwMode="auto">
          <a:xfrm>
            <a:off x="5743575" y="7413625"/>
            <a:ext cx="274638" cy="133350"/>
            <a:chOff x="245" y="232"/>
            <a:chExt cx="173" cy="84"/>
          </a:xfrm>
        </p:grpSpPr>
        <p:sp>
          <p:nvSpPr>
            <p:cNvPr id="19645" name="WordArt 189">
              <a:extLst>
                <a:ext uri="{FF2B5EF4-FFF2-40B4-BE49-F238E27FC236}">
                  <a16:creationId xmlns:a16="http://schemas.microsoft.com/office/drawing/2014/main" id="{2DFC2EC9-7EB9-4808-B369-49F95DD8E7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  <p:sp>
          <p:nvSpPr>
            <p:cNvPr id="19646" name="WordArt 190">
              <a:extLst>
                <a:ext uri="{FF2B5EF4-FFF2-40B4-BE49-F238E27FC236}">
                  <a16:creationId xmlns:a16="http://schemas.microsoft.com/office/drawing/2014/main" id="{CB665A58-9098-4B7E-A7B7-E7F754D4B0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</p:grpSp>
      <p:grpSp>
        <p:nvGrpSpPr>
          <p:cNvPr id="19647" name="Group 191">
            <a:extLst>
              <a:ext uri="{FF2B5EF4-FFF2-40B4-BE49-F238E27FC236}">
                <a16:creationId xmlns:a16="http://schemas.microsoft.com/office/drawing/2014/main" id="{68911DDC-478B-42F7-907D-7C8BA7AC46D6}"/>
              </a:ext>
            </a:extLst>
          </p:cNvPr>
          <p:cNvGrpSpPr>
            <a:grpSpLocks/>
          </p:cNvGrpSpPr>
          <p:nvPr/>
        </p:nvGrpSpPr>
        <p:grpSpPr bwMode="auto">
          <a:xfrm>
            <a:off x="7416800" y="7053263"/>
            <a:ext cx="530225" cy="133350"/>
            <a:chOff x="1379" y="686"/>
            <a:chExt cx="334" cy="84"/>
          </a:xfrm>
        </p:grpSpPr>
        <p:sp>
          <p:nvSpPr>
            <p:cNvPr id="19648" name="WordArt 192">
              <a:extLst>
                <a:ext uri="{FF2B5EF4-FFF2-40B4-BE49-F238E27FC236}">
                  <a16:creationId xmlns:a16="http://schemas.microsoft.com/office/drawing/2014/main" id="{55DEE969-9C62-416D-ABB0-7283A1A428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  <p:sp>
          <p:nvSpPr>
            <p:cNvPr id="19649" name="WordArt 193">
              <a:extLst>
                <a:ext uri="{FF2B5EF4-FFF2-40B4-BE49-F238E27FC236}">
                  <a16:creationId xmlns:a16="http://schemas.microsoft.com/office/drawing/2014/main" id="{E732471D-C7B1-4B75-B700-3173D183CB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</p:grpSp>
      <p:grpSp>
        <p:nvGrpSpPr>
          <p:cNvPr id="19650" name="Group 194">
            <a:extLst>
              <a:ext uri="{FF2B5EF4-FFF2-40B4-BE49-F238E27FC236}">
                <a16:creationId xmlns:a16="http://schemas.microsoft.com/office/drawing/2014/main" id="{78F0BACA-61AF-4295-AB49-0FD6B0AFACF7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6581775"/>
            <a:ext cx="530225" cy="133350"/>
            <a:chOff x="1379" y="913"/>
            <a:chExt cx="334" cy="84"/>
          </a:xfrm>
        </p:grpSpPr>
        <p:sp>
          <p:nvSpPr>
            <p:cNvPr id="19651" name="WordArt 195">
              <a:extLst>
                <a:ext uri="{FF2B5EF4-FFF2-40B4-BE49-F238E27FC236}">
                  <a16:creationId xmlns:a16="http://schemas.microsoft.com/office/drawing/2014/main" id="{9AA38F38-EADF-4096-B3BA-4C15E227F4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  <p:sp>
          <p:nvSpPr>
            <p:cNvPr id="19652" name="WordArt 196">
              <a:extLst>
                <a:ext uri="{FF2B5EF4-FFF2-40B4-BE49-F238E27FC236}">
                  <a16:creationId xmlns:a16="http://schemas.microsoft.com/office/drawing/2014/main" id="{93628006-88A7-4A81-B08C-246676E3C6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</p:grpSp>
      <p:grpSp>
        <p:nvGrpSpPr>
          <p:cNvPr id="19653" name="Group 197">
            <a:extLst>
              <a:ext uri="{FF2B5EF4-FFF2-40B4-BE49-F238E27FC236}">
                <a16:creationId xmlns:a16="http://schemas.microsoft.com/office/drawing/2014/main" id="{105E493F-35F8-481D-96F3-4C633F8BA45F}"/>
              </a:ext>
            </a:extLst>
          </p:cNvPr>
          <p:cNvGrpSpPr>
            <a:grpSpLocks/>
          </p:cNvGrpSpPr>
          <p:nvPr/>
        </p:nvGrpSpPr>
        <p:grpSpPr bwMode="auto">
          <a:xfrm>
            <a:off x="4629150" y="6580188"/>
            <a:ext cx="396875" cy="133350"/>
            <a:chOff x="585" y="913"/>
            <a:chExt cx="250" cy="84"/>
          </a:xfrm>
        </p:grpSpPr>
        <p:sp>
          <p:nvSpPr>
            <p:cNvPr id="19654" name="WordArt 198">
              <a:extLst>
                <a:ext uri="{FF2B5EF4-FFF2-40B4-BE49-F238E27FC236}">
                  <a16:creationId xmlns:a16="http://schemas.microsoft.com/office/drawing/2014/main" id="{28160C11-1C2D-414A-B76D-BCE7A9BA32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  <p:sp>
          <p:nvSpPr>
            <p:cNvPr id="19655" name="WordArt 199">
              <a:extLst>
                <a:ext uri="{FF2B5EF4-FFF2-40B4-BE49-F238E27FC236}">
                  <a16:creationId xmlns:a16="http://schemas.microsoft.com/office/drawing/2014/main" id="{A4844F1D-9DA6-41E4-A744-D39B895381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</p:grpSp>
      <p:grpSp>
        <p:nvGrpSpPr>
          <p:cNvPr id="19656" name="Group 200">
            <a:extLst>
              <a:ext uri="{FF2B5EF4-FFF2-40B4-BE49-F238E27FC236}">
                <a16:creationId xmlns:a16="http://schemas.microsoft.com/office/drawing/2014/main" id="{8F958FFA-2D2C-48EF-9675-80D85B18D749}"/>
              </a:ext>
            </a:extLst>
          </p:cNvPr>
          <p:cNvGrpSpPr>
            <a:grpSpLocks/>
          </p:cNvGrpSpPr>
          <p:nvPr/>
        </p:nvGrpSpPr>
        <p:grpSpPr bwMode="auto">
          <a:xfrm>
            <a:off x="5683250" y="6784975"/>
            <a:ext cx="396875" cy="133350"/>
            <a:chOff x="925" y="913"/>
            <a:chExt cx="250" cy="84"/>
          </a:xfrm>
        </p:grpSpPr>
        <p:sp>
          <p:nvSpPr>
            <p:cNvPr id="19657" name="WordArt 201">
              <a:extLst>
                <a:ext uri="{FF2B5EF4-FFF2-40B4-BE49-F238E27FC236}">
                  <a16:creationId xmlns:a16="http://schemas.microsoft.com/office/drawing/2014/main" id="{53E71A45-A642-4B96-B22A-51A400099E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  <p:sp>
          <p:nvSpPr>
            <p:cNvPr id="19658" name="WordArt 202">
              <a:extLst>
                <a:ext uri="{FF2B5EF4-FFF2-40B4-BE49-F238E27FC236}">
                  <a16:creationId xmlns:a16="http://schemas.microsoft.com/office/drawing/2014/main" id="{74C78E3D-30CC-4F33-A505-36F99C9127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</p:grpSp>
      <p:grpSp>
        <p:nvGrpSpPr>
          <p:cNvPr id="19659" name="Group 203">
            <a:extLst>
              <a:ext uri="{FF2B5EF4-FFF2-40B4-BE49-F238E27FC236}">
                <a16:creationId xmlns:a16="http://schemas.microsoft.com/office/drawing/2014/main" id="{6D3A30BB-277E-43E8-AB1C-1C83A85A301B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6694488"/>
            <a:ext cx="396875" cy="133350"/>
            <a:chOff x="925" y="1140"/>
            <a:chExt cx="250" cy="84"/>
          </a:xfrm>
        </p:grpSpPr>
        <p:sp>
          <p:nvSpPr>
            <p:cNvPr id="19660" name="WordArt 204">
              <a:extLst>
                <a:ext uri="{FF2B5EF4-FFF2-40B4-BE49-F238E27FC236}">
                  <a16:creationId xmlns:a16="http://schemas.microsoft.com/office/drawing/2014/main" id="{09EEF03A-5DB4-47EB-9B0F-54F13A461B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  <p:sp>
          <p:nvSpPr>
            <p:cNvPr id="19661" name="WordArt 205">
              <a:extLst>
                <a:ext uri="{FF2B5EF4-FFF2-40B4-BE49-F238E27FC236}">
                  <a16:creationId xmlns:a16="http://schemas.microsoft.com/office/drawing/2014/main" id="{7A156C5D-1058-43C4-9E5A-2D1AA303F9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</p:grpSp>
      <p:grpSp>
        <p:nvGrpSpPr>
          <p:cNvPr id="19662" name="Group 206">
            <a:extLst>
              <a:ext uri="{FF2B5EF4-FFF2-40B4-BE49-F238E27FC236}">
                <a16:creationId xmlns:a16="http://schemas.microsoft.com/office/drawing/2014/main" id="{FCCC927F-A18A-4419-8DC2-B121B08D9F3E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7324725"/>
            <a:ext cx="396875" cy="133350"/>
            <a:chOff x="585" y="1367"/>
            <a:chExt cx="250" cy="84"/>
          </a:xfrm>
        </p:grpSpPr>
        <p:sp>
          <p:nvSpPr>
            <p:cNvPr id="19663" name="WordArt 207">
              <a:extLst>
                <a:ext uri="{FF2B5EF4-FFF2-40B4-BE49-F238E27FC236}">
                  <a16:creationId xmlns:a16="http://schemas.microsoft.com/office/drawing/2014/main" id="{E0DF9C4C-2B0E-41E8-AE0C-5E2B57513E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  <p:sp>
          <p:nvSpPr>
            <p:cNvPr id="19664" name="WordArt 208">
              <a:extLst>
                <a:ext uri="{FF2B5EF4-FFF2-40B4-BE49-F238E27FC236}">
                  <a16:creationId xmlns:a16="http://schemas.microsoft.com/office/drawing/2014/main" id="{B16D7440-C961-4EE7-A3D5-E56B56435A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</p:grpSp>
      <p:grpSp>
        <p:nvGrpSpPr>
          <p:cNvPr id="19665" name="Group 209">
            <a:extLst>
              <a:ext uri="{FF2B5EF4-FFF2-40B4-BE49-F238E27FC236}">
                <a16:creationId xmlns:a16="http://schemas.microsoft.com/office/drawing/2014/main" id="{4DEE4FE5-CBF3-41F2-91A9-14F66910E013}"/>
              </a:ext>
            </a:extLst>
          </p:cNvPr>
          <p:cNvGrpSpPr>
            <a:grpSpLocks/>
          </p:cNvGrpSpPr>
          <p:nvPr/>
        </p:nvGrpSpPr>
        <p:grpSpPr bwMode="auto">
          <a:xfrm>
            <a:off x="4900613" y="6311900"/>
            <a:ext cx="530225" cy="133350"/>
            <a:chOff x="1379" y="1821"/>
            <a:chExt cx="334" cy="84"/>
          </a:xfrm>
        </p:grpSpPr>
        <p:sp>
          <p:nvSpPr>
            <p:cNvPr id="19666" name="WordArt 210">
              <a:extLst>
                <a:ext uri="{FF2B5EF4-FFF2-40B4-BE49-F238E27FC236}">
                  <a16:creationId xmlns:a16="http://schemas.microsoft.com/office/drawing/2014/main" id="{95B6DACE-D3E6-4EB3-8B48-5302C667D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82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  <p:sp>
          <p:nvSpPr>
            <p:cNvPr id="19667" name="WordArt 211">
              <a:extLst>
                <a:ext uri="{FF2B5EF4-FFF2-40B4-BE49-F238E27FC236}">
                  <a16:creationId xmlns:a16="http://schemas.microsoft.com/office/drawing/2014/main" id="{3865C3D6-8EC9-40FE-9A01-797615A431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82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</p:grpSp>
      <p:grpSp>
        <p:nvGrpSpPr>
          <p:cNvPr id="19668" name="Group 212">
            <a:extLst>
              <a:ext uri="{FF2B5EF4-FFF2-40B4-BE49-F238E27FC236}">
                <a16:creationId xmlns:a16="http://schemas.microsoft.com/office/drawing/2014/main" id="{2CB6F2AF-CABD-4E95-826F-0F3769347CEE}"/>
              </a:ext>
            </a:extLst>
          </p:cNvPr>
          <p:cNvGrpSpPr>
            <a:grpSpLocks/>
          </p:cNvGrpSpPr>
          <p:nvPr/>
        </p:nvGrpSpPr>
        <p:grpSpPr bwMode="auto">
          <a:xfrm>
            <a:off x="5795963" y="7864475"/>
            <a:ext cx="530225" cy="133350"/>
            <a:chOff x="1379" y="2047"/>
            <a:chExt cx="334" cy="84"/>
          </a:xfrm>
        </p:grpSpPr>
        <p:sp>
          <p:nvSpPr>
            <p:cNvPr id="19669" name="WordArt 213">
              <a:extLst>
                <a:ext uri="{FF2B5EF4-FFF2-40B4-BE49-F238E27FC236}">
                  <a16:creationId xmlns:a16="http://schemas.microsoft.com/office/drawing/2014/main" id="{50126379-A60A-40C7-B44C-7ACE037F59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0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  <p:sp>
          <p:nvSpPr>
            <p:cNvPr id="19670" name="WordArt 214">
              <a:extLst>
                <a:ext uri="{FF2B5EF4-FFF2-40B4-BE49-F238E27FC236}">
                  <a16:creationId xmlns:a16="http://schemas.microsoft.com/office/drawing/2014/main" id="{F82BD64F-713E-478E-84C1-C74EDBE40F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</p:grpSp>
      <p:grpSp>
        <p:nvGrpSpPr>
          <p:cNvPr id="19671" name="Group 215">
            <a:extLst>
              <a:ext uri="{FF2B5EF4-FFF2-40B4-BE49-F238E27FC236}">
                <a16:creationId xmlns:a16="http://schemas.microsoft.com/office/drawing/2014/main" id="{A7D27469-C21A-4497-A885-52E94CBDA064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6626225"/>
            <a:ext cx="396875" cy="133350"/>
            <a:chOff x="925" y="2047"/>
            <a:chExt cx="250" cy="84"/>
          </a:xfrm>
        </p:grpSpPr>
        <p:sp>
          <p:nvSpPr>
            <p:cNvPr id="19672" name="WordArt 216">
              <a:extLst>
                <a:ext uri="{FF2B5EF4-FFF2-40B4-BE49-F238E27FC236}">
                  <a16:creationId xmlns:a16="http://schemas.microsoft.com/office/drawing/2014/main" id="{113A5381-97E9-4707-B20B-0B2706500E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  <p:sp>
          <p:nvSpPr>
            <p:cNvPr id="19673" name="WordArt 217">
              <a:extLst>
                <a:ext uri="{FF2B5EF4-FFF2-40B4-BE49-F238E27FC236}">
                  <a16:creationId xmlns:a16="http://schemas.microsoft.com/office/drawing/2014/main" id="{82AD3B5C-F9AF-4F0F-A66A-6F83AB722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</p:grpSp>
      <p:grpSp>
        <p:nvGrpSpPr>
          <p:cNvPr id="19674" name="Group 218">
            <a:extLst>
              <a:ext uri="{FF2B5EF4-FFF2-40B4-BE49-F238E27FC236}">
                <a16:creationId xmlns:a16="http://schemas.microsoft.com/office/drawing/2014/main" id="{A01D6296-B0BA-4C56-BF94-BD5813417A81}"/>
              </a:ext>
            </a:extLst>
          </p:cNvPr>
          <p:cNvGrpSpPr>
            <a:grpSpLocks/>
          </p:cNvGrpSpPr>
          <p:nvPr/>
        </p:nvGrpSpPr>
        <p:grpSpPr bwMode="auto">
          <a:xfrm>
            <a:off x="3725863" y="8132763"/>
            <a:ext cx="530225" cy="133350"/>
            <a:chOff x="1379" y="2274"/>
            <a:chExt cx="334" cy="84"/>
          </a:xfrm>
        </p:grpSpPr>
        <p:sp>
          <p:nvSpPr>
            <p:cNvPr id="19675" name="WordArt 219">
              <a:extLst>
                <a:ext uri="{FF2B5EF4-FFF2-40B4-BE49-F238E27FC236}">
                  <a16:creationId xmlns:a16="http://schemas.microsoft.com/office/drawing/2014/main" id="{2C2A6C2C-9546-46FE-9930-1BE5519D4C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  <p:sp>
          <p:nvSpPr>
            <p:cNvPr id="19676" name="WordArt 220">
              <a:extLst>
                <a:ext uri="{FF2B5EF4-FFF2-40B4-BE49-F238E27FC236}">
                  <a16:creationId xmlns:a16="http://schemas.microsoft.com/office/drawing/2014/main" id="{C37A98DB-372D-43C7-840F-FCA98F2569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</p:grpSp>
      <p:grpSp>
        <p:nvGrpSpPr>
          <p:cNvPr id="19677" name="Group 221">
            <a:extLst>
              <a:ext uri="{FF2B5EF4-FFF2-40B4-BE49-F238E27FC236}">
                <a16:creationId xmlns:a16="http://schemas.microsoft.com/office/drawing/2014/main" id="{5C7833C1-40DF-4E7A-871A-7BB412BD6372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7234238"/>
            <a:ext cx="396875" cy="133350"/>
            <a:chOff x="245" y="1594"/>
            <a:chExt cx="250" cy="84"/>
          </a:xfrm>
        </p:grpSpPr>
        <p:sp>
          <p:nvSpPr>
            <p:cNvPr id="19678" name="WordArt 222">
              <a:extLst>
                <a:ext uri="{FF2B5EF4-FFF2-40B4-BE49-F238E27FC236}">
                  <a16:creationId xmlns:a16="http://schemas.microsoft.com/office/drawing/2014/main" id="{67EB33F7-0896-4B9E-BECB-FE9875CA4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  <p:sp>
          <p:nvSpPr>
            <p:cNvPr id="19679" name="WordArt 223">
              <a:extLst>
                <a:ext uri="{FF2B5EF4-FFF2-40B4-BE49-F238E27FC236}">
                  <a16:creationId xmlns:a16="http://schemas.microsoft.com/office/drawing/2014/main" id="{3D513472-255C-4AD3-B1DA-E8157C49B5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</p:grpSp>
      <p:grpSp>
        <p:nvGrpSpPr>
          <p:cNvPr id="19680" name="Group 224">
            <a:extLst>
              <a:ext uri="{FF2B5EF4-FFF2-40B4-BE49-F238E27FC236}">
                <a16:creationId xmlns:a16="http://schemas.microsoft.com/office/drawing/2014/main" id="{66566986-5076-43F0-BFC4-71EAAA020FF3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7324725"/>
            <a:ext cx="396875" cy="133350"/>
            <a:chOff x="245" y="2501"/>
            <a:chExt cx="250" cy="84"/>
          </a:xfrm>
        </p:grpSpPr>
        <p:sp>
          <p:nvSpPr>
            <p:cNvPr id="19681" name="WordArt 225">
              <a:extLst>
                <a:ext uri="{FF2B5EF4-FFF2-40B4-BE49-F238E27FC236}">
                  <a16:creationId xmlns:a16="http://schemas.microsoft.com/office/drawing/2014/main" id="{8A50490C-3367-43CB-93A6-FF475E3119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  <p:sp>
          <p:nvSpPr>
            <p:cNvPr id="19682" name="WordArt 226">
              <a:extLst>
                <a:ext uri="{FF2B5EF4-FFF2-40B4-BE49-F238E27FC236}">
                  <a16:creationId xmlns:a16="http://schemas.microsoft.com/office/drawing/2014/main" id="{149E806C-0A4F-4B2E-BD73-28E8C1DB75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</p:grpSp>
      <p:grpSp>
        <p:nvGrpSpPr>
          <p:cNvPr id="19683" name="Group 227">
            <a:extLst>
              <a:ext uri="{FF2B5EF4-FFF2-40B4-BE49-F238E27FC236}">
                <a16:creationId xmlns:a16="http://schemas.microsoft.com/office/drawing/2014/main" id="{26142D90-7764-4CFD-847E-45C84CB8533A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7773988"/>
            <a:ext cx="396875" cy="133350"/>
            <a:chOff x="245" y="2728"/>
            <a:chExt cx="250" cy="84"/>
          </a:xfrm>
        </p:grpSpPr>
        <p:sp>
          <p:nvSpPr>
            <p:cNvPr id="19684" name="WordArt 228">
              <a:extLst>
                <a:ext uri="{FF2B5EF4-FFF2-40B4-BE49-F238E27FC236}">
                  <a16:creationId xmlns:a16="http://schemas.microsoft.com/office/drawing/2014/main" id="{B59E1699-B65F-4219-94EA-3572F1A0CD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  <p:sp>
          <p:nvSpPr>
            <p:cNvPr id="19685" name="WordArt 229">
              <a:extLst>
                <a:ext uri="{FF2B5EF4-FFF2-40B4-BE49-F238E27FC236}">
                  <a16:creationId xmlns:a16="http://schemas.microsoft.com/office/drawing/2014/main" id="{DA331B04-0A89-4CF8-8080-7C34486375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</p:grpSp>
      <p:grpSp>
        <p:nvGrpSpPr>
          <p:cNvPr id="19686" name="Group 230">
            <a:extLst>
              <a:ext uri="{FF2B5EF4-FFF2-40B4-BE49-F238E27FC236}">
                <a16:creationId xmlns:a16="http://schemas.microsoft.com/office/drawing/2014/main" id="{AE189FB6-67B4-4192-9D19-29DEEEF9BF54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8494713"/>
            <a:ext cx="396875" cy="133350"/>
            <a:chOff x="245" y="2955"/>
            <a:chExt cx="250" cy="84"/>
          </a:xfrm>
        </p:grpSpPr>
        <p:sp>
          <p:nvSpPr>
            <p:cNvPr id="19687" name="WordArt 231">
              <a:extLst>
                <a:ext uri="{FF2B5EF4-FFF2-40B4-BE49-F238E27FC236}">
                  <a16:creationId xmlns:a16="http://schemas.microsoft.com/office/drawing/2014/main" id="{E953C5E4-B646-4627-9BBE-F36A6DBFEA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  <p:sp>
          <p:nvSpPr>
            <p:cNvPr id="19688" name="WordArt 232">
              <a:extLst>
                <a:ext uri="{FF2B5EF4-FFF2-40B4-BE49-F238E27FC236}">
                  <a16:creationId xmlns:a16="http://schemas.microsoft.com/office/drawing/2014/main" id="{092D31D2-74A5-4E0A-BC14-F83F080E4D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</p:grpSp>
      <p:grpSp>
        <p:nvGrpSpPr>
          <p:cNvPr id="19689" name="Group 233">
            <a:extLst>
              <a:ext uri="{FF2B5EF4-FFF2-40B4-BE49-F238E27FC236}">
                <a16:creationId xmlns:a16="http://schemas.microsoft.com/office/drawing/2014/main" id="{8D169A66-6D01-4802-A0B4-657C956D6C0B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9034463"/>
            <a:ext cx="396875" cy="133350"/>
            <a:chOff x="245" y="3182"/>
            <a:chExt cx="250" cy="84"/>
          </a:xfrm>
        </p:grpSpPr>
        <p:sp>
          <p:nvSpPr>
            <p:cNvPr id="19690" name="WordArt 234">
              <a:extLst>
                <a:ext uri="{FF2B5EF4-FFF2-40B4-BE49-F238E27FC236}">
                  <a16:creationId xmlns:a16="http://schemas.microsoft.com/office/drawing/2014/main" id="{C223883A-8E50-4E50-BAB6-F6921BCF36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  <p:sp>
          <p:nvSpPr>
            <p:cNvPr id="19691" name="WordArt 235">
              <a:extLst>
                <a:ext uri="{FF2B5EF4-FFF2-40B4-BE49-F238E27FC236}">
                  <a16:creationId xmlns:a16="http://schemas.microsoft.com/office/drawing/2014/main" id="{31AFF2AA-9EA5-46EB-8266-5D5EA0116A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</p:grpSp>
      <p:grpSp>
        <p:nvGrpSpPr>
          <p:cNvPr id="19692" name="Group 236">
            <a:extLst>
              <a:ext uri="{FF2B5EF4-FFF2-40B4-BE49-F238E27FC236}">
                <a16:creationId xmlns:a16="http://schemas.microsoft.com/office/drawing/2014/main" id="{6E91685A-DE68-41EF-A4DB-BAFBA6C8C105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7167563"/>
            <a:ext cx="396875" cy="133350"/>
            <a:chOff x="245" y="3409"/>
            <a:chExt cx="250" cy="84"/>
          </a:xfrm>
        </p:grpSpPr>
        <p:sp>
          <p:nvSpPr>
            <p:cNvPr id="19693" name="WordArt 237">
              <a:extLst>
                <a:ext uri="{FF2B5EF4-FFF2-40B4-BE49-F238E27FC236}">
                  <a16:creationId xmlns:a16="http://schemas.microsoft.com/office/drawing/2014/main" id="{D01D2167-0B75-42E6-9E7D-BCEB2F3010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  <p:sp>
          <p:nvSpPr>
            <p:cNvPr id="19694" name="WordArt 238">
              <a:extLst>
                <a:ext uri="{FF2B5EF4-FFF2-40B4-BE49-F238E27FC236}">
                  <a16:creationId xmlns:a16="http://schemas.microsoft.com/office/drawing/2014/main" id="{9150B010-5740-44FC-AA50-28928A9813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</p:grpSp>
      <p:grpSp>
        <p:nvGrpSpPr>
          <p:cNvPr id="19695" name="Group 239">
            <a:extLst>
              <a:ext uri="{FF2B5EF4-FFF2-40B4-BE49-F238E27FC236}">
                <a16:creationId xmlns:a16="http://schemas.microsoft.com/office/drawing/2014/main" id="{F47DC5A4-41A3-47CA-ABE8-B9EE9DFBCAE2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6154738"/>
            <a:ext cx="396875" cy="133350"/>
            <a:chOff x="925" y="3891"/>
            <a:chExt cx="250" cy="84"/>
          </a:xfrm>
        </p:grpSpPr>
        <p:sp>
          <p:nvSpPr>
            <p:cNvPr id="19696" name="WordArt 240">
              <a:extLst>
                <a:ext uri="{FF2B5EF4-FFF2-40B4-BE49-F238E27FC236}">
                  <a16:creationId xmlns:a16="http://schemas.microsoft.com/office/drawing/2014/main" id="{95E022AF-EF7F-42BF-9AC3-52A24CB6B8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  <p:sp>
          <p:nvSpPr>
            <p:cNvPr id="19697" name="WordArt 241">
              <a:extLst>
                <a:ext uri="{FF2B5EF4-FFF2-40B4-BE49-F238E27FC236}">
                  <a16:creationId xmlns:a16="http://schemas.microsoft.com/office/drawing/2014/main" id="{0A1ECB63-9C11-43B8-980B-5823E14595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</p:grpSp>
      <p:grpSp>
        <p:nvGrpSpPr>
          <p:cNvPr id="19698" name="Group 242">
            <a:extLst>
              <a:ext uri="{FF2B5EF4-FFF2-40B4-BE49-F238E27FC236}">
                <a16:creationId xmlns:a16="http://schemas.microsoft.com/office/drawing/2014/main" id="{52FD919B-D90C-454F-9277-3CE5B6490885}"/>
              </a:ext>
            </a:extLst>
          </p:cNvPr>
          <p:cNvGrpSpPr>
            <a:grpSpLocks/>
          </p:cNvGrpSpPr>
          <p:nvPr/>
        </p:nvGrpSpPr>
        <p:grpSpPr bwMode="auto">
          <a:xfrm>
            <a:off x="3251200" y="6153150"/>
            <a:ext cx="396875" cy="133350"/>
            <a:chOff x="245" y="4572"/>
            <a:chExt cx="250" cy="84"/>
          </a:xfrm>
        </p:grpSpPr>
        <p:sp>
          <p:nvSpPr>
            <p:cNvPr id="19699" name="WordArt 243">
              <a:extLst>
                <a:ext uri="{FF2B5EF4-FFF2-40B4-BE49-F238E27FC236}">
                  <a16:creationId xmlns:a16="http://schemas.microsoft.com/office/drawing/2014/main" id="{A82FCA80-4468-4424-AFFE-08FF93FA01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  <p:sp>
          <p:nvSpPr>
            <p:cNvPr id="19700" name="WordArt 244">
              <a:extLst>
                <a:ext uri="{FF2B5EF4-FFF2-40B4-BE49-F238E27FC236}">
                  <a16:creationId xmlns:a16="http://schemas.microsoft.com/office/drawing/2014/main" id="{E7FE2F14-1DAA-4C0C-99A5-50FCF400F6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</p:grpSp>
      <p:grpSp>
        <p:nvGrpSpPr>
          <p:cNvPr id="19701" name="Group 245">
            <a:extLst>
              <a:ext uri="{FF2B5EF4-FFF2-40B4-BE49-F238E27FC236}">
                <a16:creationId xmlns:a16="http://schemas.microsoft.com/office/drawing/2014/main" id="{4DE7F5FB-DB1F-4DC3-A990-B94066610AE0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11374438"/>
            <a:ext cx="396875" cy="133350"/>
            <a:chOff x="585" y="1140"/>
            <a:chExt cx="250" cy="84"/>
          </a:xfrm>
        </p:grpSpPr>
        <p:sp>
          <p:nvSpPr>
            <p:cNvPr id="19702" name="WordArt 246">
              <a:extLst>
                <a:ext uri="{FF2B5EF4-FFF2-40B4-BE49-F238E27FC236}">
                  <a16:creationId xmlns:a16="http://schemas.microsoft.com/office/drawing/2014/main" id="{7D473962-C8F6-4548-9E7B-1AA36505BD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  <p:sp>
          <p:nvSpPr>
            <p:cNvPr id="19703" name="WordArt 247">
              <a:extLst>
                <a:ext uri="{FF2B5EF4-FFF2-40B4-BE49-F238E27FC236}">
                  <a16:creationId xmlns:a16="http://schemas.microsoft.com/office/drawing/2014/main" id="{7EB11BA0-BD04-4A93-A42C-DF792B45BD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</p:grpSp>
      <p:grpSp>
        <p:nvGrpSpPr>
          <p:cNvPr id="19704" name="Group 248">
            <a:extLst>
              <a:ext uri="{FF2B5EF4-FFF2-40B4-BE49-F238E27FC236}">
                <a16:creationId xmlns:a16="http://schemas.microsoft.com/office/drawing/2014/main" id="{388F4B7C-4A64-4C35-8419-13E17CFDC178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10925175"/>
            <a:ext cx="396875" cy="133350"/>
            <a:chOff x="585" y="2047"/>
            <a:chExt cx="250" cy="84"/>
          </a:xfrm>
        </p:grpSpPr>
        <p:sp>
          <p:nvSpPr>
            <p:cNvPr id="19705" name="WordArt 249">
              <a:extLst>
                <a:ext uri="{FF2B5EF4-FFF2-40B4-BE49-F238E27FC236}">
                  <a16:creationId xmlns:a16="http://schemas.microsoft.com/office/drawing/2014/main" id="{70A21B09-A1DF-4D11-9D18-FB975E1F06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  <p:sp>
          <p:nvSpPr>
            <p:cNvPr id="19706" name="WordArt 250">
              <a:extLst>
                <a:ext uri="{FF2B5EF4-FFF2-40B4-BE49-F238E27FC236}">
                  <a16:creationId xmlns:a16="http://schemas.microsoft.com/office/drawing/2014/main" id="{D2531B66-FE0E-4489-8E60-ABEB813B0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</p:grpSp>
      <p:grpSp>
        <p:nvGrpSpPr>
          <p:cNvPr id="19707" name="Group 251">
            <a:extLst>
              <a:ext uri="{FF2B5EF4-FFF2-40B4-BE49-F238E27FC236}">
                <a16:creationId xmlns:a16="http://schemas.microsoft.com/office/drawing/2014/main" id="{6055BA8A-22A5-4B06-8E97-0F8EC61D444F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12184063"/>
            <a:ext cx="396875" cy="133350"/>
            <a:chOff x="925" y="2274"/>
            <a:chExt cx="250" cy="84"/>
          </a:xfrm>
        </p:grpSpPr>
        <p:sp>
          <p:nvSpPr>
            <p:cNvPr id="19708" name="WordArt 252">
              <a:extLst>
                <a:ext uri="{FF2B5EF4-FFF2-40B4-BE49-F238E27FC236}">
                  <a16:creationId xmlns:a16="http://schemas.microsoft.com/office/drawing/2014/main" id="{C7775AD1-0B6C-469C-9075-7008E94AEB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2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  <p:sp>
          <p:nvSpPr>
            <p:cNvPr id="19709" name="WordArt 253">
              <a:extLst>
                <a:ext uri="{FF2B5EF4-FFF2-40B4-BE49-F238E27FC236}">
                  <a16:creationId xmlns:a16="http://schemas.microsoft.com/office/drawing/2014/main" id="{9FDFC0CE-6289-42FB-B45E-C1773CE68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2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</p:grpSp>
      <p:grpSp>
        <p:nvGrpSpPr>
          <p:cNvPr id="19710" name="Group 254">
            <a:extLst>
              <a:ext uri="{FF2B5EF4-FFF2-40B4-BE49-F238E27FC236}">
                <a16:creationId xmlns:a16="http://schemas.microsoft.com/office/drawing/2014/main" id="{7F9EF4C0-2E07-4B2B-877A-BD98D5A85023}"/>
              </a:ext>
            </a:extLst>
          </p:cNvPr>
          <p:cNvGrpSpPr>
            <a:grpSpLocks/>
          </p:cNvGrpSpPr>
          <p:nvPr/>
        </p:nvGrpSpPr>
        <p:grpSpPr bwMode="auto">
          <a:xfrm>
            <a:off x="2105025" y="9753600"/>
            <a:ext cx="530225" cy="133350"/>
            <a:chOff x="1379" y="2501"/>
            <a:chExt cx="334" cy="84"/>
          </a:xfrm>
        </p:grpSpPr>
        <p:sp>
          <p:nvSpPr>
            <p:cNvPr id="19711" name="WordArt 255">
              <a:extLst>
                <a:ext uri="{FF2B5EF4-FFF2-40B4-BE49-F238E27FC236}">
                  <a16:creationId xmlns:a16="http://schemas.microsoft.com/office/drawing/2014/main" id="{D3AB6843-214A-417C-9D5E-0F394B7248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5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  <p:sp>
          <p:nvSpPr>
            <p:cNvPr id="19712" name="WordArt 256">
              <a:extLst>
                <a:ext uri="{FF2B5EF4-FFF2-40B4-BE49-F238E27FC236}">
                  <a16:creationId xmlns:a16="http://schemas.microsoft.com/office/drawing/2014/main" id="{463ACBA0-CE55-4CB3-92FD-438BFB91BE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5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</p:grpSp>
      <p:grpSp>
        <p:nvGrpSpPr>
          <p:cNvPr id="19713" name="Group 257">
            <a:extLst>
              <a:ext uri="{FF2B5EF4-FFF2-40B4-BE49-F238E27FC236}">
                <a16:creationId xmlns:a16="http://schemas.microsoft.com/office/drawing/2014/main" id="{2D71C25F-D6C7-4B70-A1A5-F0EDAAC50082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10475913"/>
            <a:ext cx="396875" cy="133350"/>
            <a:chOff x="340" y="4259"/>
            <a:chExt cx="250" cy="84"/>
          </a:xfrm>
        </p:grpSpPr>
        <p:sp>
          <p:nvSpPr>
            <p:cNvPr id="19714" name="WordArt 258">
              <a:extLst>
                <a:ext uri="{FF2B5EF4-FFF2-40B4-BE49-F238E27FC236}">
                  <a16:creationId xmlns:a16="http://schemas.microsoft.com/office/drawing/2014/main" id="{2FED7E5A-D6C1-42F7-A902-F500787A0B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2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  <p:sp>
          <p:nvSpPr>
            <p:cNvPr id="19715" name="WordArt 259">
              <a:extLst>
                <a:ext uri="{FF2B5EF4-FFF2-40B4-BE49-F238E27FC236}">
                  <a16:creationId xmlns:a16="http://schemas.microsoft.com/office/drawing/2014/main" id="{38A13E4E-6590-4C2D-A4A5-BD30925135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2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</p:grpSp>
      <p:grpSp>
        <p:nvGrpSpPr>
          <p:cNvPr id="19716" name="Group 260">
            <a:extLst>
              <a:ext uri="{FF2B5EF4-FFF2-40B4-BE49-F238E27FC236}">
                <a16:creationId xmlns:a16="http://schemas.microsoft.com/office/drawing/2014/main" id="{01C0E2E4-29D9-48DB-B466-662292802230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12184063"/>
            <a:ext cx="396875" cy="133350"/>
            <a:chOff x="925" y="2501"/>
            <a:chExt cx="250" cy="84"/>
          </a:xfrm>
        </p:grpSpPr>
        <p:sp>
          <p:nvSpPr>
            <p:cNvPr id="19717" name="WordArt 261">
              <a:extLst>
                <a:ext uri="{FF2B5EF4-FFF2-40B4-BE49-F238E27FC236}">
                  <a16:creationId xmlns:a16="http://schemas.microsoft.com/office/drawing/2014/main" id="{CD6F6858-3C64-46AF-B4C2-5D0831D932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  <p:sp>
          <p:nvSpPr>
            <p:cNvPr id="19718" name="WordArt 262">
              <a:extLst>
                <a:ext uri="{FF2B5EF4-FFF2-40B4-BE49-F238E27FC236}">
                  <a16:creationId xmlns:a16="http://schemas.microsoft.com/office/drawing/2014/main" id="{03C24B9B-3CE5-45C2-BF5B-1D343DBCE1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</p:grpSp>
      <p:grpSp>
        <p:nvGrpSpPr>
          <p:cNvPr id="19719" name="Group 263">
            <a:extLst>
              <a:ext uri="{FF2B5EF4-FFF2-40B4-BE49-F238E27FC236}">
                <a16:creationId xmlns:a16="http://schemas.microsoft.com/office/drawing/2014/main" id="{D670113D-57DB-4483-A175-F2AA36005046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9934575"/>
            <a:ext cx="396875" cy="133350"/>
            <a:chOff x="925" y="2728"/>
            <a:chExt cx="250" cy="84"/>
          </a:xfrm>
        </p:grpSpPr>
        <p:sp>
          <p:nvSpPr>
            <p:cNvPr id="19720" name="WordArt 264">
              <a:extLst>
                <a:ext uri="{FF2B5EF4-FFF2-40B4-BE49-F238E27FC236}">
                  <a16:creationId xmlns:a16="http://schemas.microsoft.com/office/drawing/2014/main" id="{45926507-397C-4C73-B37A-0C1C59F144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  <p:sp>
          <p:nvSpPr>
            <p:cNvPr id="19721" name="WordArt 265">
              <a:extLst>
                <a:ext uri="{FF2B5EF4-FFF2-40B4-BE49-F238E27FC236}">
                  <a16:creationId xmlns:a16="http://schemas.microsoft.com/office/drawing/2014/main" id="{8FA3E25A-D169-47E7-971F-F8A7809FE7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</p:grpSp>
      <p:grpSp>
        <p:nvGrpSpPr>
          <p:cNvPr id="19722" name="Group 266">
            <a:extLst>
              <a:ext uri="{FF2B5EF4-FFF2-40B4-BE49-F238E27FC236}">
                <a16:creationId xmlns:a16="http://schemas.microsoft.com/office/drawing/2014/main" id="{6FD435F3-9DAA-4355-93F7-DA3193AA6E18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11553825"/>
            <a:ext cx="396875" cy="133350"/>
            <a:chOff x="925" y="2955"/>
            <a:chExt cx="250" cy="84"/>
          </a:xfrm>
        </p:grpSpPr>
        <p:sp>
          <p:nvSpPr>
            <p:cNvPr id="19723" name="WordArt 267">
              <a:extLst>
                <a:ext uri="{FF2B5EF4-FFF2-40B4-BE49-F238E27FC236}">
                  <a16:creationId xmlns:a16="http://schemas.microsoft.com/office/drawing/2014/main" id="{EF40079A-D025-4BB7-A23C-8CD5590273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  <p:sp>
          <p:nvSpPr>
            <p:cNvPr id="19724" name="WordArt 268">
              <a:extLst>
                <a:ext uri="{FF2B5EF4-FFF2-40B4-BE49-F238E27FC236}">
                  <a16:creationId xmlns:a16="http://schemas.microsoft.com/office/drawing/2014/main" id="{654248A3-D860-43E8-8BD8-5EA59C3C59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</p:grpSp>
      <p:grpSp>
        <p:nvGrpSpPr>
          <p:cNvPr id="19725" name="Group 269">
            <a:extLst>
              <a:ext uri="{FF2B5EF4-FFF2-40B4-BE49-F238E27FC236}">
                <a16:creationId xmlns:a16="http://schemas.microsoft.com/office/drawing/2014/main" id="{9AEE0C29-CDEB-4FB2-A17D-90B2D02D9F86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12095163"/>
            <a:ext cx="396875" cy="133350"/>
            <a:chOff x="585" y="3409"/>
            <a:chExt cx="250" cy="84"/>
          </a:xfrm>
        </p:grpSpPr>
        <p:sp>
          <p:nvSpPr>
            <p:cNvPr id="19726" name="WordArt 270">
              <a:extLst>
                <a:ext uri="{FF2B5EF4-FFF2-40B4-BE49-F238E27FC236}">
                  <a16:creationId xmlns:a16="http://schemas.microsoft.com/office/drawing/2014/main" id="{B2267B2F-52D9-45AF-8018-B78A273D6B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  <p:sp>
          <p:nvSpPr>
            <p:cNvPr id="19727" name="WordArt 271">
              <a:extLst>
                <a:ext uri="{FF2B5EF4-FFF2-40B4-BE49-F238E27FC236}">
                  <a16:creationId xmlns:a16="http://schemas.microsoft.com/office/drawing/2014/main" id="{20A791DE-34D0-419E-8479-1D86CB242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</p:grpSp>
      <p:grpSp>
        <p:nvGrpSpPr>
          <p:cNvPr id="19728" name="Group 272">
            <a:extLst>
              <a:ext uri="{FF2B5EF4-FFF2-40B4-BE49-F238E27FC236}">
                <a16:creationId xmlns:a16="http://schemas.microsoft.com/office/drawing/2014/main" id="{BE69CBAE-E93E-42FF-B75A-867764035305}"/>
              </a:ext>
            </a:extLst>
          </p:cNvPr>
          <p:cNvGrpSpPr>
            <a:grpSpLocks/>
          </p:cNvGrpSpPr>
          <p:nvPr/>
        </p:nvGrpSpPr>
        <p:grpSpPr bwMode="auto">
          <a:xfrm>
            <a:off x="2801938" y="11555413"/>
            <a:ext cx="396875" cy="133350"/>
            <a:chOff x="925" y="4345"/>
            <a:chExt cx="250" cy="84"/>
          </a:xfrm>
        </p:grpSpPr>
        <p:sp>
          <p:nvSpPr>
            <p:cNvPr id="19729" name="WordArt 273">
              <a:extLst>
                <a:ext uri="{FF2B5EF4-FFF2-40B4-BE49-F238E27FC236}">
                  <a16:creationId xmlns:a16="http://schemas.microsoft.com/office/drawing/2014/main" id="{9B86BE24-96B7-4CAB-9FAA-B3BFB03CF2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  <p:sp>
          <p:nvSpPr>
            <p:cNvPr id="19730" name="WordArt 274">
              <a:extLst>
                <a:ext uri="{FF2B5EF4-FFF2-40B4-BE49-F238E27FC236}">
                  <a16:creationId xmlns:a16="http://schemas.microsoft.com/office/drawing/2014/main" id="{AE9C3924-45BA-4FAA-BE89-5A3D5CC1DE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</p:grpSp>
      <p:grpSp>
        <p:nvGrpSpPr>
          <p:cNvPr id="19731" name="Group 275">
            <a:extLst>
              <a:ext uri="{FF2B5EF4-FFF2-40B4-BE49-F238E27FC236}">
                <a16:creationId xmlns:a16="http://schemas.microsoft.com/office/drawing/2014/main" id="{B45A167F-FD92-467A-86D7-0A9DAA6804EA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10745788"/>
            <a:ext cx="396875" cy="133350"/>
            <a:chOff x="925" y="4572"/>
            <a:chExt cx="250" cy="84"/>
          </a:xfrm>
        </p:grpSpPr>
        <p:sp>
          <p:nvSpPr>
            <p:cNvPr id="19732" name="WordArt 276">
              <a:extLst>
                <a:ext uri="{FF2B5EF4-FFF2-40B4-BE49-F238E27FC236}">
                  <a16:creationId xmlns:a16="http://schemas.microsoft.com/office/drawing/2014/main" id="{FEB6BC08-8FCA-4588-85F6-033520645C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  <p:sp>
          <p:nvSpPr>
            <p:cNvPr id="19733" name="WordArt 277">
              <a:extLst>
                <a:ext uri="{FF2B5EF4-FFF2-40B4-BE49-F238E27FC236}">
                  <a16:creationId xmlns:a16="http://schemas.microsoft.com/office/drawing/2014/main" id="{8099C7BD-2B56-4234-859A-BCCC7253D0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</p:grpSp>
      <p:grpSp>
        <p:nvGrpSpPr>
          <p:cNvPr id="19734" name="Group 278">
            <a:extLst>
              <a:ext uri="{FF2B5EF4-FFF2-40B4-BE49-F238E27FC236}">
                <a16:creationId xmlns:a16="http://schemas.microsoft.com/office/drawing/2014/main" id="{718388AF-2B29-401D-9F2F-A7D3D296D513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11464925"/>
            <a:ext cx="396875" cy="133350"/>
            <a:chOff x="1357" y="3891"/>
            <a:chExt cx="250" cy="84"/>
          </a:xfrm>
        </p:grpSpPr>
        <p:sp>
          <p:nvSpPr>
            <p:cNvPr id="19735" name="WordArt 279">
              <a:extLst>
                <a:ext uri="{FF2B5EF4-FFF2-40B4-BE49-F238E27FC236}">
                  <a16:creationId xmlns:a16="http://schemas.microsoft.com/office/drawing/2014/main" id="{F6F0282F-B82C-4ACE-86B7-74DF30A092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  <p:sp>
          <p:nvSpPr>
            <p:cNvPr id="19736" name="WordArt 280">
              <a:extLst>
                <a:ext uri="{FF2B5EF4-FFF2-40B4-BE49-F238E27FC236}">
                  <a16:creationId xmlns:a16="http://schemas.microsoft.com/office/drawing/2014/main" id="{5DEF19B0-A604-4D28-9EDF-10891E6B56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</p:grpSp>
      <p:grpSp>
        <p:nvGrpSpPr>
          <p:cNvPr id="19737" name="Group 281">
            <a:extLst>
              <a:ext uri="{FF2B5EF4-FFF2-40B4-BE49-F238E27FC236}">
                <a16:creationId xmlns:a16="http://schemas.microsoft.com/office/drawing/2014/main" id="{B945569C-F7A9-4E92-9A10-1C2317BD02A7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9753600"/>
            <a:ext cx="396875" cy="133350"/>
            <a:chOff x="3790" y="6385"/>
            <a:chExt cx="250" cy="84"/>
          </a:xfrm>
        </p:grpSpPr>
        <p:sp>
          <p:nvSpPr>
            <p:cNvPr id="19738" name="WordArt 282">
              <a:extLst>
                <a:ext uri="{FF2B5EF4-FFF2-40B4-BE49-F238E27FC236}">
                  <a16:creationId xmlns:a16="http://schemas.microsoft.com/office/drawing/2014/main" id="{4AD3DB55-0106-4A44-8B15-D31C479935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0" y="63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  <p:sp>
          <p:nvSpPr>
            <p:cNvPr id="19739" name="WordArt 283">
              <a:extLst>
                <a:ext uri="{FF2B5EF4-FFF2-40B4-BE49-F238E27FC236}">
                  <a16:creationId xmlns:a16="http://schemas.microsoft.com/office/drawing/2014/main" id="{F3943B58-3A15-4376-B6B3-FAA65C4C09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1" y="63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</p:grpSp>
      <p:grpSp>
        <p:nvGrpSpPr>
          <p:cNvPr id="19740" name="Group 284">
            <a:extLst>
              <a:ext uri="{FF2B5EF4-FFF2-40B4-BE49-F238E27FC236}">
                <a16:creationId xmlns:a16="http://schemas.microsoft.com/office/drawing/2014/main" id="{2D1AFCF0-6ED5-4435-AA92-396DA959EFD1}"/>
              </a:ext>
            </a:extLst>
          </p:cNvPr>
          <p:cNvGrpSpPr>
            <a:grpSpLocks/>
          </p:cNvGrpSpPr>
          <p:nvPr/>
        </p:nvGrpSpPr>
        <p:grpSpPr bwMode="auto">
          <a:xfrm>
            <a:off x="3973513" y="9574213"/>
            <a:ext cx="396875" cy="133350"/>
            <a:chOff x="925" y="4118"/>
            <a:chExt cx="250" cy="84"/>
          </a:xfrm>
        </p:grpSpPr>
        <p:sp>
          <p:nvSpPr>
            <p:cNvPr id="19741" name="WordArt 285">
              <a:extLst>
                <a:ext uri="{FF2B5EF4-FFF2-40B4-BE49-F238E27FC236}">
                  <a16:creationId xmlns:a16="http://schemas.microsoft.com/office/drawing/2014/main" id="{78EF9FC9-E09A-4CF2-8274-BEBA61E2B0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  <p:sp>
          <p:nvSpPr>
            <p:cNvPr id="19742" name="WordArt 286">
              <a:extLst>
                <a:ext uri="{FF2B5EF4-FFF2-40B4-BE49-F238E27FC236}">
                  <a16:creationId xmlns:a16="http://schemas.microsoft.com/office/drawing/2014/main" id="{B2D7B7EA-41D1-48F9-BAE8-0995EE2C94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</p:grpSp>
      <p:grpSp>
        <p:nvGrpSpPr>
          <p:cNvPr id="19743" name="Group 287">
            <a:extLst>
              <a:ext uri="{FF2B5EF4-FFF2-40B4-BE49-F238E27FC236}">
                <a16:creationId xmlns:a16="http://schemas.microsoft.com/office/drawing/2014/main" id="{8F2D0B80-14E1-4DED-AAC8-9DCBF3479A90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9393238"/>
            <a:ext cx="396875" cy="133350"/>
            <a:chOff x="585" y="4345"/>
            <a:chExt cx="250" cy="84"/>
          </a:xfrm>
        </p:grpSpPr>
        <p:sp>
          <p:nvSpPr>
            <p:cNvPr id="19744" name="WordArt 288">
              <a:extLst>
                <a:ext uri="{FF2B5EF4-FFF2-40B4-BE49-F238E27FC236}">
                  <a16:creationId xmlns:a16="http://schemas.microsoft.com/office/drawing/2014/main" id="{7F004583-F834-4751-8BB1-C8C3FD1BFB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  <p:sp>
          <p:nvSpPr>
            <p:cNvPr id="19745" name="WordArt 289">
              <a:extLst>
                <a:ext uri="{FF2B5EF4-FFF2-40B4-BE49-F238E27FC236}">
                  <a16:creationId xmlns:a16="http://schemas.microsoft.com/office/drawing/2014/main" id="{7661BC57-0122-493E-934F-11EA9AD44D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</p:grpSp>
      <p:grpSp>
        <p:nvGrpSpPr>
          <p:cNvPr id="19746" name="Group 290">
            <a:extLst>
              <a:ext uri="{FF2B5EF4-FFF2-40B4-BE49-F238E27FC236}">
                <a16:creationId xmlns:a16="http://schemas.microsoft.com/office/drawing/2014/main" id="{3FF3F54F-D1E5-4122-8A30-EE5DCC8C94FF}"/>
              </a:ext>
            </a:extLst>
          </p:cNvPr>
          <p:cNvGrpSpPr>
            <a:grpSpLocks/>
          </p:cNvGrpSpPr>
          <p:nvPr/>
        </p:nvGrpSpPr>
        <p:grpSpPr bwMode="auto">
          <a:xfrm>
            <a:off x="3973513" y="10115550"/>
            <a:ext cx="396875" cy="133350"/>
            <a:chOff x="340" y="4032"/>
            <a:chExt cx="250" cy="84"/>
          </a:xfrm>
        </p:grpSpPr>
        <p:sp>
          <p:nvSpPr>
            <p:cNvPr id="19747" name="WordArt 291">
              <a:extLst>
                <a:ext uri="{FF2B5EF4-FFF2-40B4-BE49-F238E27FC236}">
                  <a16:creationId xmlns:a16="http://schemas.microsoft.com/office/drawing/2014/main" id="{C5D18D47-4BE4-4818-9533-C022D4B828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0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  <p:sp>
          <p:nvSpPr>
            <p:cNvPr id="19748" name="WordArt 292">
              <a:extLst>
                <a:ext uri="{FF2B5EF4-FFF2-40B4-BE49-F238E27FC236}">
                  <a16:creationId xmlns:a16="http://schemas.microsoft.com/office/drawing/2014/main" id="{5C716716-963C-47DA-B665-503490267C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0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</p:grpSp>
      <p:grpSp>
        <p:nvGrpSpPr>
          <p:cNvPr id="19749" name="Group 293">
            <a:extLst>
              <a:ext uri="{FF2B5EF4-FFF2-40B4-BE49-F238E27FC236}">
                <a16:creationId xmlns:a16="http://schemas.microsoft.com/office/drawing/2014/main" id="{9029C444-DF3A-4250-A015-28702882312C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10113963"/>
            <a:ext cx="396875" cy="133350"/>
            <a:chOff x="585" y="4572"/>
            <a:chExt cx="250" cy="84"/>
          </a:xfrm>
        </p:grpSpPr>
        <p:sp>
          <p:nvSpPr>
            <p:cNvPr id="19750" name="WordArt 294">
              <a:extLst>
                <a:ext uri="{FF2B5EF4-FFF2-40B4-BE49-F238E27FC236}">
                  <a16:creationId xmlns:a16="http://schemas.microsoft.com/office/drawing/2014/main" id="{1B65F0E4-07AE-450A-852D-AFBECAD6D5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19751" name="WordArt 295">
              <a:extLst>
                <a:ext uri="{FF2B5EF4-FFF2-40B4-BE49-F238E27FC236}">
                  <a16:creationId xmlns:a16="http://schemas.microsoft.com/office/drawing/2014/main" id="{10F3A3AD-82B1-4907-94F1-8FDBC8BA1F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19756" name="Group 300">
            <a:extLst>
              <a:ext uri="{FF2B5EF4-FFF2-40B4-BE49-F238E27FC236}">
                <a16:creationId xmlns:a16="http://schemas.microsoft.com/office/drawing/2014/main" id="{A892E24B-B63D-4EA1-97CE-4FB9C504E263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4173538"/>
            <a:ext cx="396875" cy="133350"/>
            <a:chOff x="585" y="3636"/>
            <a:chExt cx="250" cy="84"/>
          </a:xfrm>
        </p:grpSpPr>
        <p:sp>
          <p:nvSpPr>
            <p:cNvPr id="19757" name="WordArt 301">
              <a:extLst>
                <a:ext uri="{FF2B5EF4-FFF2-40B4-BE49-F238E27FC236}">
                  <a16:creationId xmlns:a16="http://schemas.microsoft.com/office/drawing/2014/main" id="{ED5A41AB-BAF4-4755-9D49-8D43388A94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  <p:sp>
          <p:nvSpPr>
            <p:cNvPr id="19758" name="WordArt 302">
              <a:extLst>
                <a:ext uri="{FF2B5EF4-FFF2-40B4-BE49-F238E27FC236}">
                  <a16:creationId xmlns:a16="http://schemas.microsoft.com/office/drawing/2014/main" id="{C15B1CD0-C04E-443D-B1A0-A44B2CD58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</p:grpSp>
      <p:grpSp>
        <p:nvGrpSpPr>
          <p:cNvPr id="19759" name="Group 303">
            <a:extLst>
              <a:ext uri="{FF2B5EF4-FFF2-40B4-BE49-F238E27FC236}">
                <a16:creationId xmlns:a16="http://schemas.microsoft.com/office/drawing/2014/main" id="{2AAE5B8E-78D5-4AD1-AF1F-FB4732433FEC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3790950"/>
            <a:ext cx="396875" cy="133350"/>
            <a:chOff x="925" y="3182"/>
            <a:chExt cx="250" cy="84"/>
          </a:xfrm>
        </p:grpSpPr>
        <p:sp>
          <p:nvSpPr>
            <p:cNvPr id="19760" name="WordArt 304">
              <a:extLst>
                <a:ext uri="{FF2B5EF4-FFF2-40B4-BE49-F238E27FC236}">
                  <a16:creationId xmlns:a16="http://schemas.microsoft.com/office/drawing/2014/main" id="{9E57316F-B1BE-4CB4-9980-5EFB020ADA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  <p:sp>
          <p:nvSpPr>
            <p:cNvPr id="19761" name="WordArt 305">
              <a:extLst>
                <a:ext uri="{FF2B5EF4-FFF2-40B4-BE49-F238E27FC236}">
                  <a16:creationId xmlns:a16="http://schemas.microsoft.com/office/drawing/2014/main" id="{9B29B6F7-3708-4DB5-96D1-9E8710C562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</p:grpSp>
      <p:grpSp>
        <p:nvGrpSpPr>
          <p:cNvPr id="19762" name="Group 306">
            <a:extLst>
              <a:ext uri="{FF2B5EF4-FFF2-40B4-BE49-F238E27FC236}">
                <a16:creationId xmlns:a16="http://schemas.microsoft.com/office/drawing/2014/main" id="{CBF00C93-261E-4FFC-9F88-2869C4E6826B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4779963"/>
            <a:ext cx="396875" cy="133350"/>
            <a:chOff x="245" y="3891"/>
            <a:chExt cx="250" cy="84"/>
          </a:xfrm>
        </p:grpSpPr>
        <p:sp>
          <p:nvSpPr>
            <p:cNvPr id="19763" name="WordArt 307">
              <a:extLst>
                <a:ext uri="{FF2B5EF4-FFF2-40B4-BE49-F238E27FC236}">
                  <a16:creationId xmlns:a16="http://schemas.microsoft.com/office/drawing/2014/main" id="{2D3E49D0-26EC-4D96-8035-5D3CFD21E7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  <p:sp>
          <p:nvSpPr>
            <p:cNvPr id="19764" name="WordArt 308">
              <a:extLst>
                <a:ext uri="{FF2B5EF4-FFF2-40B4-BE49-F238E27FC236}">
                  <a16:creationId xmlns:a16="http://schemas.microsoft.com/office/drawing/2014/main" id="{0CC6E13D-EADD-4C9F-AD44-D3161A23FB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</p:grpSp>
      <p:grpSp>
        <p:nvGrpSpPr>
          <p:cNvPr id="19765" name="Group 309">
            <a:extLst>
              <a:ext uri="{FF2B5EF4-FFF2-40B4-BE49-F238E27FC236}">
                <a16:creationId xmlns:a16="http://schemas.microsoft.com/office/drawing/2014/main" id="{D3C1CF22-2974-44FD-9DFD-C89620EFA9D1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4241800"/>
            <a:ext cx="396875" cy="133350"/>
            <a:chOff x="245" y="4118"/>
            <a:chExt cx="250" cy="84"/>
          </a:xfrm>
        </p:grpSpPr>
        <p:sp>
          <p:nvSpPr>
            <p:cNvPr id="19766" name="WordArt 310">
              <a:extLst>
                <a:ext uri="{FF2B5EF4-FFF2-40B4-BE49-F238E27FC236}">
                  <a16:creationId xmlns:a16="http://schemas.microsoft.com/office/drawing/2014/main" id="{CF52D4CC-F752-4042-9913-9971B0B167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  <p:sp>
          <p:nvSpPr>
            <p:cNvPr id="19767" name="WordArt 311">
              <a:extLst>
                <a:ext uri="{FF2B5EF4-FFF2-40B4-BE49-F238E27FC236}">
                  <a16:creationId xmlns:a16="http://schemas.microsoft.com/office/drawing/2014/main" id="{13203430-17EE-44E5-909C-34BA092D1A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</p:grpSp>
      <p:grpSp>
        <p:nvGrpSpPr>
          <p:cNvPr id="19768" name="Group 312">
            <a:extLst>
              <a:ext uri="{FF2B5EF4-FFF2-40B4-BE49-F238E27FC236}">
                <a16:creationId xmlns:a16="http://schemas.microsoft.com/office/drawing/2014/main" id="{100B1EE7-5031-4AA7-9867-12957B72DCB9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3430588"/>
            <a:ext cx="396875" cy="133350"/>
            <a:chOff x="1357" y="4315"/>
            <a:chExt cx="250" cy="84"/>
          </a:xfrm>
        </p:grpSpPr>
        <p:sp>
          <p:nvSpPr>
            <p:cNvPr id="19769" name="WordArt 313">
              <a:extLst>
                <a:ext uri="{FF2B5EF4-FFF2-40B4-BE49-F238E27FC236}">
                  <a16:creationId xmlns:a16="http://schemas.microsoft.com/office/drawing/2014/main" id="{77FAC5D8-0926-4F4B-9AFD-0872C125A2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  <p:sp>
          <p:nvSpPr>
            <p:cNvPr id="19770" name="WordArt 314">
              <a:extLst>
                <a:ext uri="{FF2B5EF4-FFF2-40B4-BE49-F238E27FC236}">
                  <a16:creationId xmlns:a16="http://schemas.microsoft.com/office/drawing/2014/main" id="{2045FF5F-53BB-4DD6-81F3-DB2917737E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32B4EE59-8418-410F-93C0-EF98A31DB296}"/>
              </a:ext>
            </a:extLst>
          </p:cNvPr>
          <p:cNvGrpSpPr>
            <a:grpSpLocks/>
          </p:cNvGrpSpPr>
          <p:nvPr/>
        </p:nvGrpSpPr>
        <p:grpSpPr bwMode="auto">
          <a:xfrm>
            <a:off x="750888" y="100013"/>
            <a:ext cx="7829550" cy="12466637"/>
            <a:chOff x="473" y="63"/>
            <a:chExt cx="4932" cy="7853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17A0C427-C637-4F62-9D2B-EBCBE4F1A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" y="4626"/>
              <a:ext cx="1417" cy="1700"/>
            </a:xfrm>
            <a:custGeom>
              <a:avLst/>
              <a:gdLst>
                <a:gd name="T0" fmla="*/ 907 w 1417"/>
                <a:gd name="T1" fmla="*/ 57 h 1701"/>
                <a:gd name="T2" fmla="*/ 850 w 1417"/>
                <a:gd name="T3" fmla="*/ 255 h 1701"/>
                <a:gd name="T4" fmla="*/ 652 w 1417"/>
                <a:gd name="T5" fmla="*/ 397 h 1701"/>
                <a:gd name="T6" fmla="*/ 567 w 1417"/>
                <a:gd name="T7" fmla="*/ 482 h 1701"/>
                <a:gd name="T8" fmla="*/ 482 w 1417"/>
                <a:gd name="T9" fmla="*/ 482 h 1701"/>
                <a:gd name="T10" fmla="*/ 312 w 1417"/>
                <a:gd name="T11" fmla="*/ 482 h 1701"/>
                <a:gd name="T12" fmla="*/ 425 w 1417"/>
                <a:gd name="T13" fmla="*/ 454 h 1701"/>
                <a:gd name="T14" fmla="*/ 368 w 1417"/>
                <a:gd name="T15" fmla="*/ 397 h 1701"/>
                <a:gd name="T16" fmla="*/ 340 w 1417"/>
                <a:gd name="T17" fmla="*/ 284 h 1701"/>
                <a:gd name="T18" fmla="*/ 283 w 1417"/>
                <a:gd name="T19" fmla="*/ 341 h 1701"/>
                <a:gd name="T20" fmla="*/ 198 w 1417"/>
                <a:gd name="T21" fmla="*/ 369 h 1701"/>
                <a:gd name="T22" fmla="*/ 142 w 1417"/>
                <a:gd name="T23" fmla="*/ 426 h 1701"/>
                <a:gd name="T24" fmla="*/ 113 w 1417"/>
                <a:gd name="T25" fmla="*/ 567 h 1701"/>
                <a:gd name="T26" fmla="*/ 28 w 1417"/>
                <a:gd name="T27" fmla="*/ 737 h 1701"/>
                <a:gd name="T28" fmla="*/ 170 w 1417"/>
                <a:gd name="T29" fmla="*/ 794 h 1701"/>
                <a:gd name="T30" fmla="*/ 368 w 1417"/>
                <a:gd name="T31" fmla="*/ 794 h 1701"/>
                <a:gd name="T32" fmla="*/ 482 w 1417"/>
                <a:gd name="T33" fmla="*/ 822 h 1701"/>
                <a:gd name="T34" fmla="*/ 567 w 1417"/>
                <a:gd name="T35" fmla="*/ 822 h 1701"/>
                <a:gd name="T36" fmla="*/ 794 w 1417"/>
                <a:gd name="T37" fmla="*/ 993 h 1701"/>
                <a:gd name="T38" fmla="*/ 850 w 1417"/>
                <a:gd name="T39" fmla="*/ 1134 h 1701"/>
                <a:gd name="T40" fmla="*/ 907 w 1417"/>
                <a:gd name="T41" fmla="*/ 1191 h 1701"/>
                <a:gd name="T42" fmla="*/ 964 w 1417"/>
                <a:gd name="T43" fmla="*/ 1531 h 1701"/>
                <a:gd name="T44" fmla="*/ 1191 w 1417"/>
                <a:gd name="T45" fmla="*/ 1645 h 1701"/>
                <a:gd name="T46" fmla="*/ 1332 w 1417"/>
                <a:gd name="T47" fmla="*/ 1560 h 1701"/>
                <a:gd name="T48" fmla="*/ 1389 w 1417"/>
                <a:gd name="T49" fmla="*/ 1418 h 1701"/>
                <a:gd name="T50" fmla="*/ 1304 w 1417"/>
                <a:gd name="T51" fmla="*/ 1304 h 1701"/>
                <a:gd name="T52" fmla="*/ 1247 w 1417"/>
                <a:gd name="T53" fmla="*/ 1106 h 1701"/>
                <a:gd name="T54" fmla="*/ 1417 w 1417"/>
                <a:gd name="T55" fmla="*/ 879 h 1701"/>
                <a:gd name="T56" fmla="*/ 1247 w 1417"/>
                <a:gd name="T57" fmla="*/ 794 h 1701"/>
                <a:gd name="T58" fmla="*/ 1247 w 1417"/>
                <a:gd name="T59" fmla="*/ 596 h 1701"/>
                <a:gd name="T60" fmla="*/ 1276 w 1417"/>
                <a:gd name="T61" fmla="*/ 454 h 1701"/>
                <a:gd name="T62" fmla="*/ 1247 w 1417"/>
                <a:gd name="T63" fmla="*/ 341 h 1701"/>
                <a:gd name="T64" fmla="*/ 1191 w 1417"/>
                <a:gd name="T65" fmla="*/ 227 h 1701"/>
                <a:gd name="T66" fmla="*/ 1134 w 1417"/>
                <a:gd name="T67" fmla="*/ 5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701">
                  <a:moveTo>
                    <a:pt x="992" y="0"/>
                  </a:moveTo>
                  <a:lnTo>
                    <a:pt x="907" y="57"/>
                  </a:lnTo>
                  <a:lnTo>
                    <a:pt x="935" y="114"/>
                  </a:lnTo>
                  <a:lnTo>
                    <a:pt x="850" y="255"/>
                  </a:lnTo>
                  <a:lnTo>
                    <a:pt x="822" y="227"/>
                  </a:lnTo>
                  <a:lnTo>
                    <a:pt x="652" y="397"/>
                  </a:lnTo>
                  <a:lnTo>
                    <a:pt x="567" y="397"/>
                  </a:lnTo>
                  <a:lnTo>
                    <a:pt x="567" y="482"/>
                  </a:lnTo>
                  <a:lnTo>
                    <a:pt x="539" y="511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12" y="482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453" y="312"/>
                  </a:lnTo>
                  <a:lnTo>
                    <a:pt x="340" y="284"/>
                  </a:lnTo>
                  <a:lnTo>
                    <a:pt x="340" y="312"/>
                  </a:lnTo>
                  <a:lnTo>
                    <a:pt x="283" y="341"/>
                  </a:lnTo>
                  <a:lnTo>
                    <a:pt x="227" y="312"/>
                  </a:lnTo>
                  <a:lnTo>
                    <a:pt x="198" y="369"/>
                  </a:lnTo>
                  <a:lnTo>
                    <a:pt x="227" y="482"/>
                  </a:lnTo>
                  <a:lnTo>
                    <a:pt x="142" y="426"/>
                  </a:lnTo>
                  <a:lnTo>
                    <a:pt x="85" y="482"/>
                  </a:lnTo>
                  <a:lnTo>
                    <a:pt x="113" y="567"/>
                  </a:lnTo>
                  <a:lnTo>
                    <a:pt x="0" y="681"/>
                  </a:lnTo>
                  <a:lnTo>
                    <a:pt x="28" y="737"/>
                  </a:lnTo>
                  <a:lnTo>
                    <a:pt x="170" y="709"/>
                  </a:lnTo>
                  <a:lnTo>
                    <a:pt x="170" y="794"/>
                  </a:lnTo>
                  <a:lnTo>
                    <a:pt x="312" y="822"/>
                  </a:lnTo>
                  <a:lnTo>
                    <a:pt x="368" y="794"/>
                  </a:lnTo>
                  <a:lnTo>
                    <a:pt x="368" y="851"/>
                  </a:lnTo>
                  <a:lnTo>
                    <a:pt x="482" y="822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765" y="879"/>
                  </a:lnTo>
                  <a:lnTo>
                    <a:pt x="794" y="993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850" y="1163"/>
                  </a:lnTo>
                  <a:lnTo>
                    <a:pt x="907" y="1191"/>
                  </a:lnTo>
                  <a:lnTo>
                    <a:pt x="992" y="1446"/>
                  </a:lnTo>
                  <a:lnTo>
                    <a:pt x="964" y="1531"/>
                  </a:lnTo>
                  <a:lnTo>
                    <a:pt x="1134" y="1701"/>
                  </a:lnTo>
                  <a:lnTo>
                    <a:pt x="1191" y="1645"/>
                  </a:lnTo>
                  <a:lnTo>
                    <a:pt x="1247" y="1701"/>
                  </a:lnTo>
                  <a:lnTo>
                    <a:pt x="1332" y="1560"/>
                  </a:lnTo>
                  <a:lnTo>
                    <a:pt x="1332" y="1446"/>
                  </a:lnTo>
                  <a:lnTo>
                    <a:pt x="1389" y="1418"/>
                  </a:lnTo>
                  <a:lnTo>
                    <a:pt x="1361" y="1333"/>
                  </a:lnTo>
                  <a:lnTo>
                    <a:pt x="1304" y="1304"/>
                  </a:lnTo>
                  <a:lnTo>
                    <a:pt x="1304" y="1163"/>
                  </a:lnTo>
                  <a:lnTo>
                    <a:pt x="1247" y="1106"/>
                  </a:lnTo>
                  <a:lnTo>
                    <a:pt x="1417" y="936"/>
                  </a:lnTo>
                  <a:lnTo>
                    <a:pt x="1417" y="879"/>
                  </a:lnTo>
                  <a:lnTo>
                    <a:pt x="1332" y="794"/>
                  </a:lnTo>
                  <a:lnTo>
                    <a:pt x="1247" y="794"/>
                  </a:lnTo>
                  <a:lnTo>
                    <a:pt x="1219" y="737"/>
                  </a:lnTo>
                  <a:lnTo>
                    <a:pt x="1247" y="596"/>
                  </a:lnTo>
                  <a:lnTo>
                    <a:pt x="1219" y="539"/>
                  </a:lnTo>
                  <a:lnTo>
                    <a:pt x="1276" y="454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9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DE8C6C58-7CC0-48BE-B866-1D98CFDDC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5336"/>
              <a:ext cx="539" cy="255"/>
            </a:xfrm>
            <a:custGeom>
              <a:avLst/>
              <a:gdLst>
                <a:gd name="T0" fmla="*/ 85 w 539"/>
                <a:gd name="T1" fmla="*/ 28 h 255"/>
                <a:gd name="T2" fmla="*/ 0 w 539"/>
                <a:gd name="T3" fmla="*/ 85 h 255"/>
                <a:gd name="T4" fmla="*/ 29 w 539"/>
                <a:gd name="T5" fmla="*/ 142 h 255"/>
                <a:gd name="T6" fmla="*/ 170 w 539"/>
                <a:gd name="T7" fmla="*/ 199 h 255"/>
                <a:gd name="T8" fmla="*/ 170 w 539"/>
                <a:gd name="T9" fmla="*/ 227 h 255"/>
                <a:gd name="T10" fmla="*/ 284 w 539"/>
                <a:gd name="T11" fmla="*/ 255 h 255"/>
                <a:gd name="T12" fmla="*/ 539 w 539"/>
                <a:gd name="T13" fmla="*/ 255 h 255"/>
                <a:gd name="T14" fmla="*/ 539 w 539"/>
                <a:gd name="T15" fmla="*/ 113 h 255"/>
                <a:gd name="T16" fmla="*/ 425 w 539"/>
                <a:gd name="T17" fmla="*/ 142 h 255"/>
                <a:gd name="T18" fmla="*/ 425 w 539"/>
                <a:gd name="T19" fmla="*/ 85 h 255"/>
                <a:gd name="T20" fmla="*/ 369 w 539"/>
                <a:gd name="T21" fmla="*/ 113 h 255"/>
                <a:gd name="T22" fmla="*/ 227 w 539"/>
                <a:gd name="T23" fmla="*/ 85 h 255"/>
                <a:gd name="T24" fmla="*/ 227 w 539"/>
                <a:gd name="T25" fmla="*/ 0 h 255"/>
                <a:gd name="T26" fmla="*/ 85 w 539"/>
                <a:gd name="T27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9" h="255">
                  <a:moveTo>
                    <a:pt x="85" y="28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70" y="199"/>
                  </a:lnTo>
                  <a:lnTo>
                    <a:pt x="170" y="227"/>
                  </a:lnTo>
                  <a:lnTo>
                    <a:pt x="284" y="255"/>
                  </a:lnTo>
                  <a:lnTo>
                    <a:pt x="539" y="255"/>
                  </a:lnTo>
                  <a:lnTo>
                    <a:pt x="539" y="113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113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DDA64A14-7076-4319-8D75-6B6271DD8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939"/>
              <a:ext cx="255" cy="199"/>
            </a:xfrm>
            <a:custGeom>
              <a:avLst/>
              <a:gdLst>
                <a:gd name="T0" fmla="*/ 255 w 255"/>
                <a:gd name="T1" fmla="*/ 85 h 199"/>
                <a:gd name="T2" fmla="*/ 255 w 255"/>
                <a:gd name="T3" fmla="*/ 29 h 199"/>
                <a:gd name="T4" fmla="*/ 141 w 255"/>
                <a:gd name="T5" fmla="*/ 0 h 199"/>
                <a:gd name="T6" fmla="*/ 56 w 255"/>
                <a:gd name="T7" fmla="*/ 85 h 199"/>
                <a:gd name="T8" fmla="*/ 113 w 255"/>
                <a:gd name="T9" fmla="*/ 85 h 199"/>
                <a:gd name="T10" fmla="*/ 113 w 255"/>
                <a:gd name="T11" fmla="*/ 142 h 199"/>
                <a:gd name="T12" fmla="*/ 56 w 255"/>
                <a:gd name="T13" fmla="*/ 142 h 199"/>
                <a:gd name="T14" fmla="*/ 0 w 255"/>
                <a:gd name="T15" fmla="*/ 170 h 199"/>
                <a:gd name="T16" fmla="*/ 141 w 255"/>
                <a:gd name="T17" fmla="*/ 199 h 199"/>
                <a:gd name="T18" fmla="*/ 170 w 255"/>
                <a:gd name="T19" fmla="*/ 170 h 199"/>
                <a:gd name="T20" fmla="*/ 227 w 255"/>
                <a:gd name="T21" fmla="*/ 199 h 199"/>
                <a:gd name="T22" fmla="*/ 255 w 255"/>
                <a:gd name="T23" fmla="*/ 170 h 199"/>
                <a:gd name="T24" fmla="*/ 255 w 255"/>
                <a:gd name="T25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199">
                  <a:moveTo>
                    <a:pt x="255" y="85"/>
                  </a:moveTo>
                  <a:lnTo>
                    <a:pt x="255" y="29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141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255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63628376-AE5B-4721-AD57-DD70D1A1E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4684"/>
              <a:ext cx="708" cy="340"/>
            </a:xfrm>
            <a:custGeom>
              <a:avLst/>
              <a:gdLst>
                <a:gd name="T0" fmla="*/ 680 w 708"/>
                <a:gd name="T1" fmla="*/ 0 h 340"/>
                <a:gd name="T2" fmla="*/ 708 w 708"/>
                <a:gd name="T3" fmla="*/ 57 h 340"/>
                <a:gd name="T4" fmla="*/ 623 w 708"/>
                <a:gd name="T5" fmla="*/ 198 h 340"/>
                <a:gd name="T6" fmla="*/ 595 w 708"/>
                <a:gd name="T7" fmla="*/ 170 h 340"/>
                <a:gd name="T8" fmla="*/ 425 w 708"/>
                <a:gd name="T9" fmla="*/ 340 h 340"/>
                <a:gd name="T10" fmla="*/ 340 w 708"/>
                <a:gd name="T11" fmla="*/ 340 h 340"/>
                <a:gd name="T12" fmla="*/ 340 w 708"/>
                <a:gd name="T13" fmla="*/ 284 h 340"/>
                <a:gd name="T14" fmla="*/ 226 w 708"/>
                <a:gd name="T15" fmla="*/ 255 h 340"/>
                <a:gd name="T16" fmla="*/ 113 w 708"/>
                <a:gd name="T17" fmla="*/ 227 h 340"/>
                <a:gd name="T18" fmla="*/ 0 w 708"/>
                <a:gd name="T19" fmla="*/ 142 h 340"/>
                <a:gd name="T20" fmla="*/ 28 w 708"/>
                <a:gd name="T21" fmla="*/ 113 h 340"/>
                <a:gd name="T22" fmla="*/ 85 w 708"/>
                <a:gd name="T23" fmla="*/ 113 h 340"/>
                <a:gd name="T24" fmla="*/ 170 w 708"/>
                <a:gd name="T25" fmla="*/ 0 h 340"/>
                <a:gd name="T26" fmla="*/ 255 w 708"/>
                <a:gd name="T27" fmla="*/ 57 h 340"/>
                <a:gd name="T28" fmla="*/ 340 w 708"/>
                <a:gd name="T29" fmla="*/ 85 h 340"/>
                <a:gd name="T30" fmla="*/ 368 w 708"/>
                <a:gd name="T31" fmla="*/ 28 h 340"/>
                <a:gd name="T32" fmla="*/ 453 w 708"/>
                <a:gd name="T33" fmla="*/ 57 h 340"/>
                <a:gd name="T34" fmla="*/ 510 w 708"/>
                <a:gd name="T35" fmla="*/ 0 h 340"/>
                <a:gd name="T36" fmla="*/ 595 w 708"/>
                <a:gd name="T37" fmla="*/ 57 h 340"/>
                <a:gd name="T38" fmla="*/ 652 w 708"/>
                <a:gd name="T39" fmla="*/ 28 h 340"/>
                <a:gd name="T40" fmla="*/ 680 w 708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8" h="340">
                  <a:moveTo>
                    <a:pt x="680" y="0"/>
                  </a:moveTo>
                  <a:lnTo>
                    <a:pt x="708" y="57"/>
                  </a:lnTo>
                  <a:lnTo>
                    <a:pt x="623" y="198"/>
                  </a:lnTo>
                  <a:lnTo>
                    <a:pt x="595" y="170"/>
                  </a:lnTo>
                  <a:lnTo>
                    <a:pt x="425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340" y="85"/>
                  </a:lnTo>
                  <a:lnTo>
                    <a:pt x="368" y="28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95" y="57"/>
                  </a:lnTo>
                  <a:lnTo>
                    <a:pt x="652" y="28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9CA0B351-EB20-4762-BC08-CB4DBD7B9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975"/>
              <a:ext cx="595" cy="766"/>
            </a:xfrm>
            <a:custGeom>
              <a:avLst/>
              <a:gdLst>
                <a:gd name="T0" fmla="*/ 0 w 595"/>
                <a:gd name="T1" fmla="*/ 709 h 766"/>
                <a:gd name="T2" fmla="*/ 85 w 595"/>
                <a:gd name="T3" fmla="*/ 766 h 766"/>
                <a:gd name="T4" fmla="*/ 142 w 595"/>
                <a:gd name="T5" fmla="*/ 737 h 766"/>
                <a:gd name="T6" fmla="*/ 170 w 595"/>
                <a:gd name="T7" fmla="*/ 709 h 766"/>
                <a:gd name="T8" fmla="*/ 255 w 595"/>
                <a:gd name="T9" fmla="*/ 652 h 766"/>
                <a:gd name="T10" fmla="*/ 255 w 595"/>
                <a:gd name="T11" fmla="*/ 596 h 766"/>
                <a:gd name="T12" fmla="*/ 340 w 595"/>
                <a:gd name="T13" fmla="*/ 539 h 766"/>
                <a:gd name="T14" fmla="*/ 340 w 595"/>
                <a:gd name="T15" fmla="*/ 482 h 766"/>
                <a:gd name="T16" fmla="*/ 425 w 595"/>
                <a:gd name="T17" fmla="*/ 454 h 766"/>
                <a:gd name="T18" fmla="*/ 397 w 595"/>
                <a:gd name="T19" fmla="*/ 397 h 766"/>
                <a:gd name="T20" fmla="*/ 454 w 595"/>
                <a:gd name="T21" fmla="*/ 369 h 766"/>
                <a:gd name="T22" fmla="*/ 510 w 595"/>
                <a:gd name="T23" fmla="*/ 142 h 766"/>
                <a:gd name="T24" fmla="*/ 539 w 595"/>
                <a:gd name="T25" fmla="*/ 142 h 766"/>
                <a:gd name="T26" fmla="*/ 539 w 595"/>
                <a:gd name="T27" fmla="*/ 114 h 766"/>
                <a:gd name="T28" fmla="*/ 595 w 595"/>
                <a:gd name="T29" fmla="*/ 85 h 766"/>
                <a:gd name="T30" fmla="*/ 567 w 595"/>
                <a:gd name="T31" fmla="*/ 57 h 766"/>
                <a:gd name="T32" fmla="*/ 539 w 595"/>
                <a:gd name="T33" fmla="*/ 0 h 766"/>
                <a:gd name="T34" fmla="*/ 454 w 595"/>
                <a:gd name="T35" fmla="*/ 29 h 766"/>
                <a:gd name="T36" fmla="*/ 482 w 595"/>
                <a:gd name="T37" fmla="*/ 85 h 766"/>
                <a:gd name="T38" fmla="*/ 425 w 595"/>
                <a:gd name="T39" fmla="*/ 114 h 766"/>
                <a:gd name="T40" fmla="*/ 340 w 595"/>
                <a:gd name="T41" fmla="*/ 114 h 766"/>
                <a:gd name="T42" fmla="*/ 340 w 595"/>
                <a:gd name="T43" fmla="*/ 142 h 766"/>
                <a:gd name="T44" fmla="*/ 312 w 595"/>
                <a:gd name="T45" fmla="*/ 170 h 766"/>
                <a:gd name="T46" fmla="*/ 340 w 595"/>
                <a:gd name="T47" fmla="*/ 199 h 766"/>
                <a:gd name="T48" fmla="*/ 312 w 595"/>
                <a:gd name="T49" fmla="*/ 255 h 766"/>
                <a:gd name="T50" fmla="*/ 170 w 595"/>
                <a:gd name="T51" fmla="*/ 340 h 766"/>
                <a:gd name="T52" fmla="*/ 142 w 595"/>
                <a:gd name="T53" fmla="*/ 426 h 766"/>
                <a:gd name="T54" fmla="*/ 85 w 595"/>
                <a:gd name="T55" fmla="*/ 454 h 766"/>
                <a:gd name="T56" fmla="*/ 28 w 595"/>
                <a:gd name="T57" fmla="*/ 426 h 766"/>
                <a:gd name="T58" fmla="*/ 0 w 595"/>
                <a:gd name="T59" fmla="*/ 482 h 766"/>
                <a:gd name="T60" fmla="*/ 0 w 595"/>
                <a:gd name="T61" fmla="*/ 539 h 766"/>
                <a:gd name="T62" fmla="*/ 28 w 595"/>
                <a:gd name="T63" fmla="*/ 539 h 766"/>
                <a:gd name="T64" fmla="*/ 57 w 595"/>
                <a:gd name="T65" fmla="*/ 681 h 766"/>
                <a:gd name="T66" fmla="*/ 0 w 595"/>
                <a:gd name="T67" fmla="*/ 70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66">
                  <a:moveTo>
                    <a:pt x="0" y="709"/>
                  </a:moveTo>
                  <a:lnTo>
                    <a:pt x="85" y="766"/>
                  </a:lnTo>
                  <a:lnTo>
                    <a:pt x="142" y="737"/>
                  </a:lnTo>
                  <a:lnTo>
                    <a:pt x="170" y="709"/>
                  </a:lnTo>
                  <a:lnTo>
                    <a:pt x="255" y="652"/>
                  </a:lnTo>
                  <a:lnTo>
                    <a:pt x="255" y="596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425" y="454"/>
                  </a:lnTo>
                  <a:lnTo>
                    <a:pt x="397" y="397"/>
                  </a:lnTo>
                  <a:lnTo>
                    <a:pt x="454" y="369"/>
                  </a:lnTo>
                  <a:lnTo>
                    <a:pt x="510" y="142"/>
                  </a:lnTo>
                  <a:lnTo>
                    <a:pt x="539" y="142"/>
                  </a:lnTo>
                  <a:lnTo>
                    <a:pt x="539" y="114"/>
                  </a:lnTo>
                  <a:lnTo>
                    <a:pt x="595" y="85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54" y="29"/>
                  </a:lnTo>
                  <a:lnTo>
                    <a:pt x="482" y="85"/>
                  </a:lnTo>
                  <a:lnTo>
                    <a:pt x="425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312" y="170"/>
                  </a:lnTo>
                  <a:lnTo>
                    <a:pt x="340" y="199"/>
                  </a:lnTo>
                  <a:lnTo>
                    <a:pt x="312" y="255"/>
                  </a:lnTo>
                  <a:lnTo>
                    <a:pt x="170" y="340"/>
                  </a:lnTo>
                  <a:lnTo>
                    <a:pt x="142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28" y="539"/>
                  </a:lnTo>
                  <a:lnTo>
                    <a:pt x="57" y="681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F380124C-D60B-4D1F-8368-0F7838C60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3805"/>
              <a:ext cx="369" cy="510"/>
            </a:xfrm>
            <a:custGeom>
              <a:avLst/>
              <a:gdLst>
                <a:gd name="T0" fmla="*/ 57 w 369"/>
                <a:gd name="T1" fmla="*/ 510 h 510"/>
                <a:gd name="T2" fmla="*/ 199 w 369"/>
                <a:gd name="T3" fmla="*/ 425 h 510"/>
                <a:gd name="T4" fmla="*/ 227 w 369"/>
                <a:gd name="T5" fmla="*/ 369 h 510"/>
                <a:gd name="T6" fmla="*/ 199 w 369"/>
                <a:gd name="T7" fmla="*/ 340 h 510"/>
                <a:gd name="T8" fmla="*/ 227 w 369"/>
                <a:gd name="T9" fmla="*/ 312 h 510"/>
                <a:gd name="T10" fmla="*/ 227 w 369"/>
                <a:gd name="T11" fmla="*/ 284 h 510"/>
                <a:gd name="T12" fmla="*/ 312 w 369"/>
                <a:gd name="T13" fmla="*/ 284 h 510"/>
                <a:gd name="T14" fmla="*/ 369 w 369"/>
                <a:gd name="T15" fmla="*/ 255 h 510"/>
                <a:gd name="T16" fmla="*/ 341 w 369"/>
                <a:gd name="T17" fmla="*/ 199 h 510"/>
                <a:gd name="T18" fmla="*/ 284 w 369"/>
                <a:gd name="T19" fmla="*/ 85 h 510"/>
                <a:gd name="T20" fmla="*/ 227 w 369"/>
                <a:gd name="T21" fmla="*/ 57 h 510"/>
                <a:gd name="T22" fmla="*/ 227 w 369"/>
                <a:gd name="T23" fmla="*/ 0 h 510"/>
                <a:gd name="T24" fmla="*/ 114 w 369"/>
                <a:gd name="T25" fmla="*/ 0 h 510"/>
                <a:gd name="T26" fmla="*/ 57 w 369"/>
                <a:gd name="T27" fmla="*/ 29 h 510"/>
                <a:gd name="T28" fmla="*/ 57 w 369"/>
                <a:gd name="T29" fmla="*/ 85 h 510"/>
                <a:gd name="T30" fmla="*/ 85 w 369"/>
                <a:gd name="T31" fmla="*/ 114 h 510"/>
                <a:gd name="T32" fmla="*/ 114 w 369"/>
                <a:gd name="T33" fmla="*/ 85 h 510"/>
                <a:gd name="T34" fmla="*/ 142 w 369"/>
                <a:gd name="T35" fmla="*/ 170 h 510"/>
                <a:gd name="T36" fmla="*/ 29 w 369"/>
                <a:gd name="T37" fmla="*/ 142 h 510"/>
                <a:gd name="T38" fmla="*/ 29 w 369"/>
                <a:gd name="T39" fmla="*/ 255 h 510"/>
                <a:gd name="T40" fmla="*/ 0 w 369"/>
                <a:gd name="T41" fmla="*/ 312 h 510"/>
                <a:gd name="T42" fmla="*/ 29 w 369"/>
                <a:gd name="T43" fmla="*/ 454 h 510"/>
                <a:gd name="T44" fmla="*/ 57 w 369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510">
                  <a:moveTo>
                    <a:pt x="57" y="510"/>
                  </a:moveTo>
                  <a:lnTo>
                    <a:pt x="199" y="425"/>
                  </a:lnTo>
                  <a:lnTo>
                    <a:pt x="227" y="369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312" y="284"/>
                  </a:lnTo>
                  <a:lnTo>
                    <a:pt x="369" y="255"/>
                  </a:lnTo>
                  <a:lnTo>
                    <a:pt x="341" y="199"/>
                  </a:lnTo>
                  <a:lnTo>
                    <a:pt x="284" y="85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114" y="85"/>
                  </a:lnTo>
                  <a:lnTo>
                    <a:pt x="142" y="170"/>
                  </a:lnTo>
                  <a:lnTo>
                    <a:pt x="29" y="142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29" y="454"/>
                  </a:lnTo>
                  <a:lnTo>
                    <a:pt x="57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ED13C5D8-5058-4B2C-AA2B-40B7B84E0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777"/>
              <a:ext cx="397" cy="709"/>
            </a:xfrm>
            <a:custGeom>
              <a:avLst/>
              <a:gdLst>
                <a:gd name="T0" fmla="*/ 142 w 397"/>
                <a:gd name="T1" fmla="*/ 680 h 709"/>
                <a:gd name="T2" fmla="*/ 170 w 397"/>
                <a:gd name="T3" fmla="*/ 624 h 709"/>
                <a:gd name="T4" fmla="*/ 227 w 397"/>
                <a:gd name="T5" fmla="*/ 652 h 709"/>
                <a:gd name="T6" fmla="*/ 284 w 397"/>
                <a:gd name="T7" fmla="*/ 624 h 709"/>
                <a:gd name="T8" fmla="*/ 312 w 397"/>
                <a:gd name="T9" fmla="*/ 538 h 709"/>
                <a:gd name="T10" fmla="*/ 284 w 397"/>
                <a:gd name="T11" fmla="*/ 482 h 709"/>
                <a:gd name="T12" fmla="*/ 255 w 397"/>
                <a:gd name="T13" fmla="*/ 340 h 709"/>
                <a:gd name="T14" fmla="*/ 284 w 397"/>
                <a:gd name="T15" fmla="*/ 283 h 709"/>
                <a:gd name="T16" fmla="*/ 284 w 397"/>
                <a:gd name="T17" fmla="*/ 170 h 709"/>
                <a:gd name="T18" fmla="*/ 397 w 397"/>
                <a:gd name="T19" fmla="*/ 198 h 709"/>
                <a:gd name="T20" fmla="*/ 369 w 397"/>
                <a:gd name="T21" fmla="*/ 113 h 709"/>
                <a:gd name="T22" fmla="*/ 340 w 397"/>
                <a:gd name="T23" fmla="*/ 142 h 709"/>
                <a:gd name="T24" fmla="*/ 312 w 397"/>
                <a:gd name="T25" fmla="*/ 113 h 709"/>
                <a:gd name="T26" fmla="*/ 312 w 397"/>
                <a:gd name="T27" fmla="*/ 57 h 709"/>
                <a:gd name="T28" fmla="*/ 199 w 397"/>
                <a:gd name="T29" fmla="*/ 0 h 709"/>
                <a:gd name="T30" fmla="*/ 170 w 397"/>
                <a:gd name="T31" fmla="*/ 113 h 709"/>
                <a:gd name="T32" fmla="*/ 114 w 397"/>
                <a:gd name="T33" fmla="*/ 397 h 709"/>
                <a:gd name="T34" fmla="*/ 57 w 397"/>
                <a:gd name="T35" fmla="*/ 425 h 709"/>
                <a:gd name="T36" fmla="*/ 85 w 397"/>
                <a:gd name="T37" fmla="*/ 482 h 709"/>
                <a:gd name="T38" fmla="*/ 29 w 397"/>
                <a:gd name="T39" fmla="*/ 510 h 709"/>
                <a:gd name="T40" fmla="*/ 0 w 397"/>
                <a:gd name="T41" fmla="*/ 652 h 709"/>
                <a:gd name="T42" fmla="*/ 29 w 397"/>
                <a:gd name="T43" fmla="*/ 680 h 709"/>
                <a:gd name="T44" fmla="*/ 85 w 397"/>
                <a:gd name="T45" fmla="*/ 709 h 709"/>
                <a:gd name="T46" fmla="*/ 142 w 397"/>
                <a:gd name="T47" fmla="*/ 68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709">
                  <a:moveTo>
                    <a:pt x="142" y="680"/>
                  </a:moveTo>
                  <a:lnTo>
                    <a:pt x="170" y="624"/>
                  </a:lnTo>
                  <a:lnTo>
                    <a:pt x="227" y="652"/>
                  </a:lnTo>
                  <a:lnTo>
                    <a:pt x="284" y="624"/>
                  </a:lnTo>
                  <a:lnTo>
                    <a:pt x="312" y="538"/>
                  </a:lnTo>
                  <a:lnTo>
                    <a:pt x="284" y="482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40" y="142"/>
                  </a:lnTo>
                  <a:lnTo>
                    <a:pt x="312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11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85" y="482"/>
                  </a:lnTo>
                  <a:lnTo>
                    <a:pt x="29" y="510"/>
                  </a:lnTo>
                  <a:lnTo>
                    <a:pt x="0" y="652"/>
                  </a:lnTo>
                  <a:lnTo>
                    <a:pt x="29" y="680"/>
                  </a:lnTo>
                  <a:lnTo>
                    <a:pt x="85" y="709"/>
                  </a:lnTo>
                  <a:lnTo>
                    <a:pt x="142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BA7171DA-A8CC-431E-9A78-3AACC94F5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3238"/>
              <a:ext cx="624" cy="822"/>
            </a:xfrm>
            <a:custGeom>
              <a:avLst/>
              <a:gdLst>
                <a:gd name="T0" fmla="*/ 312 w 624"/>
                <a:gd name="T1" fmla="*/ 822 h 822"/>
                <a:gd name="T2" fmla="*/ 284 w 624"/>
                <a:gd name="T3" fmla="*/ 794 h 822"/>
                <a:gd name="T4" fmla="*/ 256 w 624"/>
                <a:gd name="T5" fmla="*/ 737 h 822"/>
                <a:gd name="T6" fmla="*/ 171 w 624"/>
                <a:gd name="T7" fmla="*/ 766 h 822"/>
                <a:gd name="T8" fmla="*/ 114 w 624"/>
                <a:gd name="T9" fmla="*/ 652 h 822"/>
                <a:gd name="T10" fmla="*/ 57 w 624"/>
                <a:gd name="T11" fmla="*/ 624 h 822"/>
                <a:gd name="T12" fmla="*/ 57 w 624"/>
                <a:gd name="T13" fmla="*/ 567 h 822"/>
                <a:gd name="T14" fmla="*/ 29 w 624"/>
                <a:gd name="T15" fmla="*/ 369 h 822"/>
                <a:gd name="T16" fmla="*/ 0 w 624"/>
                <a:gd name="T17" fmla="*/ 340 h 822"/>
                <a:gd name="T18" fmla="*/ 57 w 624"/>
                <a:gd name="T19" fmla="*/ 255 h 822"/>
                <a:gd name="T20" fmla="*/ 142 w 624"/>
                <a:gd name="T21" fmla="*/ 312 h 822"/>
                <a:gd name="T22" fmla="*/ 142 w 624"/>
                <a:gd name="T23" fmla="*/ 340 h 822"/>
                <a:gd name="T24" fmla="*/ 199 w 624"/>
                <a:gd name="T25" fmla="*/ 340 h 822"/>
                <a:gd name="T26" fmla="*/ 256 w 624"/>
                <a:gd name="T27" fmla="*/ 312 h 822"/>
                <a:gd name="T28" fmla="*/ 369 w 624"/>
                <a:gd name="T29" fmla="*/ 312 h 822"/>
                <a:gd name="T30" fmla="*/ 426 w 624"/>
                <a:gd name="T31" fmla="*/ 199 h 822"/>
                <a:gd name="T32" fmla="*/ 454 w 624"/>
                <a:gd name="T33" fmla="*/ 199 h 822"/>
                <a:gd name="T34" fmla="*/ 454 w 624"/>
                <a:gd name="T35" fmla="*/ 85 h 822"/>
                <a:gd name="T36" fmla="*/ 511 w 624"/>
                <a:gd name="T37" fmla="*/ 0 h 822"/>
                <a:gd name="T38" fmla="*/ 539 w 624"/>
                <a:gd name="T39" fmla="*/ 57 h 822"/>
                <a:gd name="T40" fmla="*/ 567 w 624"/>
                <a:gd name="T41" fmla="*/ 57 h 822"/>
                <a:gd name="T42" fmla="*/ 596 w 624"/>
                <a:gd name="T43" fmla="*/ 199 h 822"/>
                <a:gd name="T44" fmla="*/ 624 w 624"/>
                <a:gd name="T45" fmla="*/ 227 h 822"/>
                <a:gd name="T46" fmla="*/ 596 w 624"/>
                <a:gd name="T47" fmla="*/ 255 h 822"/>
                <a:gd name="T48" fmla="*/ 511 w 624"/>
                <a:gd name="T49" fmla="*/ 681 h 822"/>
                <a:gd name="T50" fmla="*/ 426 w 624"/>
                <a:gd name="T51" fmla="*/ 794 h 822"/>
                <a:gd name="T52" fmla="*/ 369 w 624"/>
                <a:gd name="T53" fmla="*/ 822 h 822"/>
                <a:gd name="T54" fmla="*/ 312 w 624"/>
                <a:gd name="T5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822">
                  <a:moveTo>
                    <a:pt x="312" y="822"/>
                  </a:moveTo>
                  <a:lnTo>
                    <a:pt x="284" y="794"/>
                  </a:lnTo>
                  <a:lnTo>
                    <a:pt x="256" y="737"/>
                  </a:lnTo>
                  <a:lnTo>
                    <a:pt x="171" y="766"/>
                  </a:lnTo>
                  <a:lnTo>
                    <a:pt x="114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55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56" y="312"/>
                  </a:lnTo>
                  <a:lnTo>
                    <a:pt x="369" y="312"/>
                  </a:lnTo>
                  <a:lnTo>
                    <a:pt x="426" y="199"/>
                  </a:lnTo>
                  <a:lnTo>
                    <a:pt x="454" y="199"/>
                  </a:lnTo>
                  <a:lnTo>
                    <a:pt x="454" y="85"/>
                  </a:lnTo>
                  <a:lnTo>
                    <a:pt x="511" y="0"/>
                  </a:lnTo>
                  <a:lnTo>
                    <a:pt x="539" y="57"/>
                  </a:lnTo>
                  <a:lnTo>
                    <a:pt x="567" y="57"/>
                  </a:lnTo>
                  <a:lnTo>
                    <a:pt x="596" y="199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11" y="68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1B60C906-8646-40FC-8C5E-D19F77CE8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2133"/>
              <a:ext cx="1219" cy="1445"/>
            </a:xfrm>
            <a:custGeom>
              <a:avLst/>
              <a:gdLst>
                <a:gd name="T0" fmla="*/ 170 w 1219"/>
                <a:gd name="T1" fmla="*/ 1445 h 1445"/>
                <a:gd name="T2" fmla="*/ 227 w 1219"/>
                <a:gd name="T3" fmla="*/ 1360 h 1445"/>
                <a:gd name="T4" fmla="*/ 312 w 1219"/>
                <a:gd name="T5" fmla="*/ 1417 h 1445"/>
                <a:gd name="T6" fmla="*/ 312 w 1219"/>
                <a:gd name="T7" fmla="*/ 1445 h 1445"/>
                <a:gd name="T8" fmla="*/ 369 w 1219"/>
                <a:gd name="T9" fmla="*/ 1445 h 1445"/>
                <a:gd name="T10" fmla="*/ 426 w 1219"/>
                <a:gd name="T11" fmla="*/ 1417 h 1445"/>
                <a:gd name="T12" fmla="*/ 511 w 1219"/>
                <a:gd name="T13" fmla="*/ 1417 h 1445"/>
                <a:gd name="T14" fmla="*/ 539 w 1219"/>
                <a:gd name="T15" fmla="*/ 1417 h 1445"/>
                <a:gd name="T16" fmla="*/ 596 w 1219"/>
                <a:gd name="T17" fmla="*/ 1304 h 1445"/>
                <a:gd name="T18" fmla="*/ 624 w 1219"/>
                <a:gd name="T19" fmla="*/ 1304 h 1445"/>
                <a:gd name="T20" fmla="*/ 624 w 1219"/>
                <a:gd name="T21" fmla="*/ 1190 h 1445"/>
                <a:gd name="T22" fmla="*/ 681 w 1219"/>
                <a:gd name="T23" fmla="*/ 1105 h 1445"/>
                <a:gd name="T24" fmla="*/ 709 w 1219"/>
                <a:gd name="T25" fmla="*/ 1162 h 1445"/>
                <a:gd name="T26" fmla="*/ 737 w 1219"/>
                <a:gd name="T27" fmla="*/ 1162 h 1445"/>
                <a:gd name="T28" fmla="*/ 766 w 1219"/>
                <a:gd name="T29" fmla="*/ 1134 h 1445"/>
                <a:gd name="T30" fmla="*/ 766 w 1219"/>
                <a:gd name="T31" fmla="*/ 1049 h 1445"/>
                <a:gd name="T32" fmla="*/ 794 w 1219"/>
                <a:gd name="T33" fmla="*/ 992 h 1445"/>
                <a:gd name="T34" fmla="*/ 851 w 1219"/>
                <a:gd name="T35" fmla="*/ 963 h 1445"/>
                <a:gd name="T36" fmla="*/ 879 w 1219"/>
                <a:gd name="T37" fmla="*/ 907 h 1445"/>
                <a:gd name="T38" fmla="*/ 766 w 1219"/>
                <a:gd name="T39" fmla="*/ 765 h 1445"/>
                <a:gd name="T40" fmla="*/ 936 w 1219"/>
                <a:gd name="T41" fmla="*/ 652 h 1445"/>
                <a:gd name="T42" fmla="*/ 993 w 1219"/>
                <a:gd name="T43" fmla="*/ 510 h 1445"/>
                <a:gd name="T44" fmla="*/ 1163 w 1219"/>
                <a:gd name="T45" fmla="*/ 510 h 1445"/>
                <a:gd name="T46" fmla="*/ 1163 w 1219"/>
                <a:gd name="T47" fmla="*/ 226 h 1445"/>
                <a:gd name="T48" fmla="*/ 1219 w 1219"/>
                <a:gd name="T49" fmla="*/ 56 h 1445"/>
                <a:gd name="T50" fmla="*/ 1106 w 1219"/>
                <a:gd name="T51" fmla="*/ 0 h 1445"/>
                <a:gd name="T52" fmla="*/ 1021 w 1219"/>
                <a:gd name="T53" fmla="*/ 0 h 1445"/>
                <a:gd name="T54" fmla="*/ 964 w 1219"/>
                <a:gd name="T55" fmla="*/ 56 h 1445"/>
                <a:gd name="T56" fmla="*/ 851 w 1219"/>
                <a:gd name="T57" fmla="*/ 0 h 1445"/>
                <a:gd name="T58" fmla="*/ 794 w 1219"/>
                <a:gd name="T59" fmla="*/ 85 h 1445"/>
                <a:gd name="T60" fmla="*/ 709 w 1219"/>
                <a:gd name="T61" fmla="*/ 85 h 1445"/>
                <a:gd name="T62" fmla="*/ 709 w 1219"/>
                <a:gd name="T63" fmla="*/ 170 h 1445"/>
                <a:gd name="T64" fmla="*/ 624 w 1219"/>
                <a:gd name="T65" fmla="*/ 170 h 1445"/>
                <a:gd name="T66" fmla="*/ 567 w 1219"/>
                <a:gd name="T67" fmla="*/ 141 h 1445"/>
                <a:gd name="T68" fmla="*/ 539 w 1219"/>
                <a:gd name="T69" fmla="*/ 198 h 1445"/>
                <a:gd name="T70" fmla="*/ 454 w 1219"/>
                <a:gd name="T71" fmla="*/ 170 h 1445"/>
                <a:gd name="T72" fmla="*/ 454 w 1219"/>
                <a:gd name="T73" fmla="*/ 226 h 1445"/>
                <a:gd name="T74" fmla="*/ 539 w 1219"/>
                <a:gd name="T75" fmla="*/ 283 h 1445"/>
                <a:gd name="T76" fmla="*/ 567 w 1219"/>
                <a:gd name="T77" fmla="*/ 396 h 1445"/>
                <a:gd name="T78" fmla="*/ 652 w 1219"/>
                <a:gd name="T79" fmla="*/ 482 h 1445"/>
                <a:gd name="T80" fmla="*/ 426 w 1219"/>
                <a:gd name="T81" fmla="*/ 567 h 1445"/>
                <a:gd name="T82" fmla="*/ 341 w 1219"/>
                <a:gd name="T83" fmla="*/ 567 h 1445"/>
                <a:gd name="T84" fmla="*/ 199 w 1219"/>
                <a:gd name="T85" fmla="*/ 510 h 1445"/>
                <a:gd name="T86" fmla="*/ 170 w 1219"/>
                <a:gd name="T87" fmla="*/ 510 h 1445"/>
                <a:gd name="T88" fmla="*/ 170 w 1219"/>
                <a:gd name="T89" fmla="*/ 623 h 1445"/>
                <a:gd name="T90" fmla="*/ 227 w 1219"/>
                <a:gd name="T91" fmla="*/ 680 h 1445"/>
                <a:gd name="T92" fmla="*/ 284 w 1219"/>
                <a:gd name="T93" fmla="*/ 680 h 1445"/>
                <a:gd name="T94" fmla="*/ 284 w 1219"/>
                <a:gd name="T95" fmla="*/ 822 h 1445"/>
                <a:gd name="T96" fmla="*/ 199 w 1219"/>
                <a:gd name="T97" fmla="*/ 907 h 1445"/>
                <a:gd name="T98" fmla="*/ 227 w 1219"/>
                <a:gd name="T99" fmla="*/ 935 h 1445"/>
                <a:gd name="T100" fmla="*/ 199 w 1219"/>
                <a:gd name="T101" fmla="*/ 963 h 1445"/>
                <a:gd name="T102" fmla="*/ 142 w 1219"/>
                <a:gd name="T103" fmla="*/ 963 h 1445"/>
                <a:gd name="T104" fmla="*/ 29 w 1219"/>
                <a:gd name="T105" fmla="*/ 1049 h 1445"/>
                <a:gd name="T106" fmla="*/ 0 w 1219"/>
                <a:gd name="T107" fmla="*/ 1190 h 1445"/>
                <a:gd name="T108" fmla="*/ 57 w 1219"/>
                <a:gd name="T109" fmla="*/ 1247 h 1445"/>
                <a:gd name="T110" fmla="*/ 57 w 1219"/>
                <a:gd name="T111" fmla="*/ 1304 h 1445"/>
                <a:gd name="T112" fmla="*/ 85 w 1219"/>
                <a:gd name="T113" fmla="*/ 1360 h 1445"/>
                <a:gd name="T114" fmla="*/ 142 w 1219"/>
                <a:gd name="T115" fmla="*/ 1360 h 1445"/>
                <a:gd name="T116" fmla="*/ 170 w 1219"/>
                <a:gd name="T117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445">
                  <a:moveTo>
                    <a:pt x="170" y="1445"/>
                  </a:moveTo>
                  <a:lnTo>
                    <a:pt x="227" y="1360"/>
                  </a:lnTo>
                  <a:lnTo>
                    <a:pt x="312" y="1417"/>
                  </a:lnTo>
                  <a:lnTo>
                    <a:pt x="312" y="1445"/>
                  </a:lnTo>
                  <a:lnTo>
                    <a:pt x="369" y="1445"/>
                  </a:lnTo>
                  <a:lnTo>
                    <a:pt x="426" y="1417"/>
                  </a:lnTo>
                  <a:lnTo>
                    <a:pt x="511" y="1417"/>
                  </a:lnTo>
                  <a:lnTo>
                    <a:pt x="539" y="1417"/>
                  </a:lnTo>
                  <a:lnTo>
                    <a:pt x="596" y="1304"/>
                  </a:lnTo>
                  <a:lnTo>
                    <a:pt x="624" y="1304"/>
                  </a:lnTo>
                  <a:lnTo>
                    <a:pt x="624" y="1190"/>
                  </a:lnTo>
                  <a:lnTo>
                    <a:pt x="681" y="1105"/>
                  </a:lnTo>
                  <a:lnTo>
                    <a:pt x="709" y="1162"/>
                  </a:lnTo>
                  <a:lnTo>
                    <a:pt x="737" y="1162"/>
                  </a:lnTo>
                  <a:lnTo>
                    <a:pt x="766" y="1134"/>
                  </a:lnTo>
                  <a:lnTo>
                    <a:pt x="766" y="1049"/>
                  </a:lnTo>
                  <a:lnTo>
                    <a:pt x="794" y="992"/>
                  </a:lnTo>
                  <a:lnTo>
                    <a:pt x="851" y="963"/>
                  </a:lnTo>
                  <a:lnTo>
                    <a:pt x="879" y="907"/>
                  </a:lnTo>
                  <a:lnTo>
                    <a:pt x="766" y="765"/>
                  </a:lnTo>
                  <a:lnTo>
                    <a:pt x="936" y="652"/>
                  </a:lnTo>
                  <a:lnTo>
                    <a:pt x="993" y="510"/>
                  </a:lnTo>
                  <a:lnTo>
                    <a:pt x="1163" y="510"/>
                  </a:lnTo>
                  <a:lnTo>
                    <a:pt x="1163" y="226"/>
                  </a:lnTo>
                  <a:lnTo>
                    <a:pt x="1219" y="56"/>
                  </a:lnTo>
                  <a:lnTo>
                    <a:pt x="1106" y="0"/>
                  </a:lnTo>
                  <a:lnTo>
                    <a:pt x="1021" y="0"/>
                  </a:lnTo>
                  <a:lnTo>
                    <a:pt x="964" y="56"/>
                  </a:lnTo>
                  <a:lnTo>
                    <a:pt x="851" y="0"/>
                  </a:lnTo>
                  <a:lnTo>
                    <a:pt x="794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24" y="170"/>
                  </a:lnTo>
                  <a:lnTo>
                    <a:pt x="567" y="141"/>
                  </a:lnTo>
                  <a:lnTo>
                    <a:pt x="539" y="198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539" y="283"/>
                  </a:lnTo>
                  <a:lnTo>
                    <a:pt x="567" y="396"/>
                  </a:lnTo>
                  <a:lnTo>
                    <a:pt x="652" y="482"/>
                  </a:lnTo>
                  <a:lnTo>
                    <a:pt x="426" y="567"/>
                  </a:lnTo>
                  <a:lnTo>
                    <a:pt x="341" y="567"/>
                  </a:lnTo>
                  <a:lnTo>
                    <a:pt x="199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22"/>
                  </a:lnTo>
                  <a:lnTo>
                    <a:pt x="199" y="907"/>
                  </a:lnTo>
                  <a:lnTo>
                    <a:pt x="227" y="935"/>
                  </a:lnTo>
                  <a:lnTo>
                    <a:pt x="199" y="963"/>
                  </a:lnTo>
                  <a:lnTo>
                    <a:pt x="142" y="963"/>
                  </a:lnTo>
                  <a:lnTo>
                    <a:pt x="29" y="1049"/>
                  </a:lnTo>
                  <a:lnTo>
                    <a:pt x="0" y="1190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85" y="1360"/>
                  </a:lnTo>
                  <a:lnTo>
                    <a:pt x="142" y="1360"/>
                  </a:lnTo>
                  <a:lnTo>
                    <a:pt x="170" y="144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A0BB5883-300B-487D-B99F-7DA4B130D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238"/>
              <a:ext cx="1219" cy="794"/>
            </a:xfrm>
            <a:custGeom>
              <a:avLst/>
              <a:gdLst>
                <a:gd name="T0" fmla="*/ 142 w 1219"/>
                <a:gd name="T1" fmla="*/ 794 h 794"/>
                <a:gd name="T2" fmla="*/ 56 w 1219"/>
                <a:gd name="T3" fmla="*/ 794 h 794"/>
                <a:gd name="T4" fmla="*/ 56 w 1219"/>
                <a:gd name="T5" fmla="*/ 681 h 794"/>
                <a:gd name="T6" fmla="*/ 0 w 1219"/>
                <a:gd name="T7" fmla="*/ 596 h 794"/>
                <a:gd name="T8" fmla="*/ 28 w 1219"/>
                <a:gd name="T9" fmla="*/ 369 h 794"/>
                <a:gd name="T10" fmla="*/ 198 w 1219"/>
                <a:gd name="T11" fmla="*/ 114 h 794"/>
                <a:gd name="T12" fmla="*/ 170 w 1219"/>
                <a:gd name="T13" fmla="*/ 85 h 794"/>
                <a:gd name="T14" fmla="*/ 198 w 1219"/>
                <a:gd name="T15" fmla="*/ 29 h 794"/>
                <a:gd name="T16" fmla="*/ 198 w 1219"/>
                <a:gd name="T17" fmla="*/ 0 h 794"/>
                <a:gd name="T18" fmla="*/ 283 w 1219"/>
                <a:gd name="T19" fmla="*/ 0 h 794"/>
                <a:gd name="T20" fmla="*/ 312 w 1219"/>
                <a:gd name="T21" fmla="*/ 57 h 794"/>
                <a:gd name="T22" fmla="*/ 340 w 1219"/>
                <a:gd name="T23" fmla="*/ 0 h 794"/>
                <a:gd name="T24" fmla="*/ 425 w 1219"/>
                <a:gd name="T25" fmla="*/ 0 h 794"/>
                <a:gd name="T26" fmla="*/ 425 w 1219"/>
                <a:gd name="T27" fmla="*/ 57 h 794"/>
                <a:gd name="T28" fmla="*/ 482 w 1219"/>
                <a:gd name="T29" fmla="*/ 85 h 794"/>
                <a:gd name="T30" fmla="*/ 482 w 1219"/>
                <a:gd name="T31" fmla="*/ 57 h 794"/>
                <a:gd name="T32" fmla="*/ 538 w 1219"/>
                <a:gd name="T33" fmla="*/ 57 h 794"/>
                <a:gd name="T34" fmla="*/ 680 w 1219"/>
                <a:gd name="T35" fmla="*/ 0 h 794"/>
                <a:gd name="T36" fmla="*/ 737 w 1219"/>
                <a:gd name="T37" fmla="*/ 0 h 794"/>
                <a:gd name="T38" fmla="*/ 794 w 1219"/>
                <a:gd name="T39" fmla="*/ 0 h 794"/>
                <a:gd name="T40" fmla="*/ 850 w 1219"/>
                <a:gd name="T41" fmla="*/ 57 h 794"/>
                <a:gd name="T42" fmla="*/ 1020 w 1219"/>
                <a:gd name="T43" fmla="*/ 57 h 794"/>
                <a:gd name="T44" fmla="*/ 1105 w 1219"/>
                <a:gd name="T45" fmla="*/ 85 h 794"/>
                <a:gd name="T46" fmla="*/ 1134 w 1219"/>
                <a:gd name="T47" fmla="*/ 284 h 794"/>
                <a:gd name="T48" fmla="*/ 1162 w 1219"/>
                <a:gd name="T49" fmla="*/ 340 h 794"/>
                <a:gd name="T50" fmla="*/ 1219 w 1219"/>
                <a:gd name="T51" fmla="*/ 340 h 794"/>
                <a:gd name="T52" fmla="*/ 1162 w 1219"/>
                <a:gd name="T53" fmla="*/ 425 h 794"/>
                <a:gd name="T54" fmla="*/ 1219 w 1219"/>
                <a:gd name="T55" fmla="*/ 511 h 794"/>
                <a:gd name="T56" fmla="*/ 1105 w 1219"/>
                <a:gd name="T57" fmla="*/ 567 h 794"/>
                <a:gd name="T58" fmla="*/ 1020 w 1219"/>
                <a:gd name="T59" fmla="*/ 511 h 794"/>
                <a:gd name="T60" fmla="*/ 1020 w 1219"/>
                <a:gd name="T61" fmla="*/ 539 h 794"/>
                <a:gd name="T62" fmla="*/ 737 w 1219"/>
                <a:gd name="T63" fmla="*/ 567 h 794"/>
                <a:gd name="T64" fmla="*/ 652 w 1219"/>
                <a:gd name="T65" fmla="*/ 511 h 794"/>
                <a:gd name="T66" fmla="*/ 623 w 1219"/>
                <a:gd name="T67" fmla="*/ 567 h 794"/>
                <a:gd name="T68" fmla="*/ 482 w 1219"/>
                <a:gd name="T69" fmla="*/ 567 h 794"/>
                <a:gd name="T70" fmla="*/ 368 w 1219"/>
                <a:gd name="T71" fmla="*/ 652 h 794"/>
                <a:gd name="T72" fmla="*/ 340 w 1219"/>
                <a:gd name="T73" fmla="*/ 652 h 794"/>
                <a:gd name="T74" fmla="*/ 227 w 1219"/>
                <a:gd name="T75" fmla="*/ 766 h 794"/>
                <a:gd name="T76" fmla="*/ 198 w 1219"/>
                <a:gd name="T77" fmla="*/ 766 h 794"/>
                <a:gd name="T78" fmla="*/ 142 w 121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9" h="794">
                  <a:moveTo>
                    <a:pt x="142" y="794"/>
                  </a:moveTo>
                  <a:lnTo>
                    <a:pt x="56" y="794"/>
                  </a:lnTo>
                  <a:lnTo>
                    <a:pt x="56" y="681"/>
                  </a:lnTo>
                  <a:lnTo>
                    <a:pt x="0" y="596"/>
                  </a:lnTo>
                  <a:lnTo>
                    <a:pt x="28" y="369"/>
                  </a:lnTo>
                  <a:lnTo>
                    <a:pt x="198" y="114"/>
                  </a:lnTo>
                  <a:lnTo>
                    <a:pt x="170" y="85"/>
                  </a:lnTo>
                  <a:lnTo>
                    <a:pt x="198" y="29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8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850" y="57"/>
                  </a:lnTo>
                  <a:lnTo>
                    <a:pt x="1020" y="57"/>
                  </a:lnTo>
                  <a:lnTo>
                    <a:pt x="1105" y="85"/>
                  </a:lnTo>
                  <a:lnTo>
                    <a:pt x="1134" y="284"/>
                  </a:lnTo>
                  <a:lnTo>
                    <a:pt x="1162" y="340"/>
                  </a:lnTo>
                  <a:lnTo>
                    <a:pt x="1219" y="340"/>
                  </a:lnTo>
                  <a:lnTo>
                    <a:pt x="1162" y="425"/>
                  </a:lnTo>
                  <a:lnTo>
                    <a:pt x="1219" y="511"/>
                  </a:lnTo>
                  <a:lnTo>
                    <a:pt x="1105" y="567"/>
                  </a:lnTo>
                  <a:lnTo>
                    <a:pt x="1020" y="511"/>
                  </a:lnTo>
                  <a:lnTo>
                    <a:pt x="1020" y="539"/>
                  </a:lnTo>
                  <a:lnTo>
                    <a:pt x="737" y="567"/>
                  </a:lnTo>
                  <a:lnTo>
                    <a:pt x="652" y="511"/>
                  </a:lnTo>
                  <a:lnTo>
                    <a:pt x="623" y="567"/>
                  </a:lnTo>
                  <a:lnTo>
                    <a:pt x="482" y="567"/>
                  </a:lnTo>
                  <a:lnTo>
                    <a:pt x="368" y="652"/>
                  </a:lnTo>
                  <a:lnTo>
                    <a:pt x="340" y="652"/>
                  </a:lnTo>
                  <a:lnTo>
                    <a:pt x="227" y="766"/>
                  </a:lnTo>
                  <a:lnTo>
                    <a:pt x="198" y="766"/>
                  </a:lnTo>
                  <a:lnTo>
                    <a:pt x="142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B65FEB57-E00E-4CFB-A781-C04B2A545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2870"/>
              <a:ext cx="2013" cy="1616"/>
            </a:xfrm>
            <a:custGeom>
              <a:avLst/>
              <a:gdLst>
                <a:gd name="T0" fmla="*/ 1786 w 2013"/>
                <a:gd name="T1" fmla="*/ 453 h 1616"/>
                <a:gd name="T2" fmla="*/ 1843 w 2013"/>
                <a:gd name="T3" fmla="*/ 567 h 1616"/>
                <a:gd name="T4" fmla="*/ 1928 w 2013"/>
                <a:gd name="T5" fmla="*/ 623 h 1616"/>
                <a:gd name="T6" fmla="*/ 1985 w 2013"/>
                <a:gd name="T7" fmla="*/ 737 h 1616"/>
                <a:gd name="T8" fmla="*/ 1900 w 2013"/>
                <a:gd name="T9" fmla="*/ 935 h 1616"/>
                <a:gd name="T10" fmla="*/ 1730 w 2013"/>
                <a:gd name="T11" fmla="*/ 907 h 1616"/>
                <a:gd name="T12" fmla="*/ 1531 w 2013"/>
                <a:gd name="T13" fmla="*/ 964 h 1616"/>
                <a:gd name="T14" fmla="*/ 1418 w 2013"/>
                <a:gd name="T15" fmla="*/ 907 h 1616"/>
                <a:gd name="T16" fmla="*/ 1361 w 2013"/>
                <a:gd name="T17" fmla="*/ 1020 h 1616"/>
                <a:gd name="T18" fmla="*/ 1333 w 2013"/>
                <a:gd name="T19" fmla="*/ 935 h 1616"/>
                <a:gd name="T20" fmla="*/ 1191 w 2013"/>
                <a:gd name="T21" fmla="*/ 1105 h 1616"/>
                <a:gd name="T22" fmla="*/ 1163 w 2013"/>
                <a:gd name="T23" fmla="*/ 992 h 1616"/>
                <a:gd name="T24" fmla="*/ 1191 w 2013"/>
                <a:gd name="T25" fmla="*/ 822 h 1616"/>
                <a:gd name="T26" fmla="*/ 908 w 2013"/>
                <a:gd name="T27" fmla="*/ 1020 h 1616"/>
                <a:gd name="T28" fmla="*/ 794 w 2013"/>
                <a:gd name="T29" fmla="*/ 1219 h 1616"/>
                <a:gd name="T30" fmla="*/ 652 w 2013"/>
                <a:gd name="T31" fmla="*/ 1360 h 1616"/>
                <a:gd name="T32" fmla="*/ 511 w 2013"/>
                <a:gd name="T33" fmla="*/ 1616 h 1616"/>
                <a:gd name="T34" fmla="*/ 369 w 2013"/>
                <a:gd name="T35" fmla="*/ 1587 h 1616"/>
                <a:gd name="T36" fmla="*/ 227 w 2013"/>
                <a:gd name="T37" fmla="*/ 1559 h 1616"/>
                <a:gd name="T38" fmla="*/ 170 w 2013"/>
                <a:gd name="T39" fmla="*/ 1445 h 1616"/>
                <a:gd name="T40" fmla="*/ 227 w 2013"/>
                <a:gd name="T41" fmla="*/ 1304 h 1616"/>
                <a:gd name="T42" fmla="*/ 0 w 2013"/>
                <a:gd name="T43" fmla="*/ 1162 h 1616"/>
                <a:gd name="T44" fmla="*/ 29 w 2013"/>
                <a:gd name="T45" fmla="*/ 1049 h 1616"/>
                <a:gd name="T46" fmla="*/ 114 w 2013"/>
                <a:gd name="T47" fmla="*/ 935 h 1616"/>
                <a:gd name="T48" fmla="*/ 57 w 2013"/>
                <a:gd name="T49" fmla="*/ 708 h 1616"/>
                <a:gd name="T50" fmla="*/ 341 w 2013"/>
                <a:gd name="T51" fmla="*/ 397 h 1616"/>
                <a:gd name="T52" fmla="*/ 312 w 2013"/>
                <a:gd name="T53" fmla="*/ 198 h 1616"/>
                <a:gd name="T54" fmla="*/ 454 w 2013"/>
                <a:gd name="T55" fmla="*/ 85 h 1616"/>
                <a:gd name="T56" fmla="*/ 596 w 2013"/>
                <a:gd name="T57" fmla="*/ 141 h 1616"/>
                <a:gd name="T58" fmla="*/ 567 w 2013"/>
                <a:gd name="T59" fmla="*/ 368 h 1616"/>
                <a:gd name="T60" fmla="*/ 766 w 2013"/>
                <a:gd name="T61" fmla="*/ 453 h 1616"/>
                <a:gd name="T62" fmla="*/ 851 w 2013"/>
                <a:gd name="T63" fmla="*/ 397 h 1616"/>
                <a:gd name="T64" fmla="*/ 794 w 2013"/>
                <a:gd name="T65" fmla="*/ 595 h 1616"/>
                <a:gd name="T66" fmla="*/ 1078 w 2013"/>
                <a:gd name="T67" fmla="*/ 623 h 1616"/>
                <a:gd name="T68" fmla="*/ 1389 w 2013"/>
                <a:gd name="T69" fmla="*/ 425 h 1616"/>
                <a:gd name="T70" fmla="*/ 1475 w 2013"/>
                <a:gd name="T71" fmla="*/ 340 h 1616"/>
                <a:gd name="T72" fmla="*/ 1389 w 2013"/>
                <a:gd name="T73" fmla="*/ 283 h 1616"/>
                <a:gd name="T74" fmla="*/ 1418 w 2013"/>
                <a:gd name="T75" fmla="*/ 198 h 1616"/>
                <a:gd name="T76" fmla="*/ 1418 w 2013"/>
                <a:gd name="T77" fmla="*/ 85 h 1616"/>
                <a:gd name="T78" fmla="*/ 1503 w 2013"/>
                <a:gd name="T79" fmla="*/ 0 h 1616"/>
                <a:gd name="T80" fmla="*/ 1673 w 2013"/>
                <a:gd name="T81" fmla="*/ 0 h 1616"/>
                <a:gd name="T82" fmla="*/ 1786 w 2013"/>
                <a:gd name="T83" fmla="*/ 198 h 1616"/>
                <a:gd name="T84" fmla="*/ 1815 w 2013"/>
                <a:gd name="T85" fmla="*/ 31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3" h="1616">
                  <a:moveTo>
                    <a:pt x="1815" y="312"/>
                  </a:moveTo>
                  <a:lnTo>
                    <a:pt x="1786" y="453"/>
                  </a:lnTo>
                  <a:lnTo>
                    <a:pt x="1843" y="510"/>
                  </a:lnTo>
                  <a:lnTo>
                    <a:pt x="1843" y="567"/>
                  </a:lnTo>
                  <a:lnTo>
                    <a:pt x="1871" y="623"/>
                  </a:lnTo>
                  <a:lnTo>
                    <a:pt x="1928" y="623"/>
                  </a:lnTo>
                  <a:lnTo>
                    <a:pt x="1956" y="708"/>
                  </a:lnTo>
                  <a:lnTo>
                    <a:pt x="1985" y="737"/>
                  </a:lnTo>
                  <a:lnTo>
                    <a:pt x="2013" y="935"/>
                  </a:lnTo>
                  <a:lnTo>
                    <a:pt x="1900" y="935"/>
                  </a:lnTo>
                  <a:lnTo>
                    <a:pt x="1843" y="964"/>
                  </a:lnTo>
                  <a:lnTo>
                    <a:pt x="1730" y="907"/>
                  </a:lnTo>
                  <a:lnTo>
                    <a:pt x="1701" y="1020"/>
                  </a:lnTo>
                  <a:lnTo>
                    <a:pt x="1531" y="964"/>
                  </a:lnTo>
                  <a:lnTo>
                    <a:pt x="1475" y="1020"/>
                  </a:lnTo>
                  <a:lnTo>
                    <a:pt x="1418" y="907"/>
                  </a:lnTo>
                  <a:lnTo>
                    <a:pt x="1389" y="907"/>
                  </a:lnTo>
                  <a:lnTo>
                    <a:pt x="1361" y="1020"/>
                  </a:lnTo>
                  <a:lnTo>
                    <a:pt x="1304" y="1049"/>
                  </a:lnTo>
                  <a:lnTo>
                    <a:pt x="1333" y="935"/>
                  </a:lnTo>
                  <a:lnTo>
                    <a:pt x="1276" y="935"/>
                  </a:lnTo>
                  <a:lnTo>
                    <a:pt x="1191" y="1105"/>
                  </a:lnTo>
                  <a:lnTo>
                    <a:pt x="1163" y="1077"/>
                  </a:lnTo>
                  <a:lnTo>
                    <a:pt x="1163" y="992"/>
                  </a:lnTo>
                  <a:lnTo>
                    <a:pt x="1219" y="879"/>
                  </a:lnTo>
                  <a:lnTo>
                    <a:pt x="1191" y="822"/>
                  </a:lnTo>
                  <a:lnTo>
                    <a:pt x="1078" y="822"/>
                  </a:lnTo>
                  <a:lnTo>
                    <a:pt x="908" y="1020"/>
                  </a:lnTo>
                  <a:lnTo>
                    <a:pt x="851" y="1049"/>
                  </a:lnTo>
                  <a:lnTo>
                    <a:pt x="794" y="1219"/>
                  </a:lnTo>
                  <a:lnTo>
                    <a:pt x="709" y="1275"/>
                  </a:lnTo>
                  <a:lnTo>
                    <a:pt x="652" y="1360"/>
                  </a:lnTo>
                  <a:lnTo>
                    <a:pt x="652" y="1445"/>
                  </a:lnTo>
                  <a:lnTo>
                    <a:pt x="511" y="1616"/>
                  </a:lnTo>
                  <a:lnTo>
                    <a:pt x="426" y="1559"/>
                  </a:lnTo>
                  <a:lnTo>
                    <a:pt x="369" y="1587"/>
                  </a:lnTo>
                  <a:lnTo>
                    <a:pt x="312" y="1531"/>
                  </a:lnTo>
                  <a:lnTo>
                    <a:pt x="227" y="1559"/>
                  </a:lnTo>
                  <a:lnTo>
                    <a:pt x="170" y="1531"/>
                  </a:lnTo>
                  <a:lnTo>
                    <a:pt x="170" y="1445"/>
                  </a:lnTo>
                  <a:lnTo>
                    <a:pt x="227" y="1389"/>
                  </a:lnTo>
                  <a:lnTo>
                    <a:pt x="227" y="1304"/>
                  </a:lnTo>
                  <a:lnTo>
                    <a:pt x="142" y="1304"/>
                  </a:lnTo>
                  <a:lnTo>
                    <a:pt x="0" y="1162"/>
                  </a:lnTo>
                  <a:lnTo>
                    <a:pt x="0" y="1077"/>
                  </a:lnTo>
                  <a:lnTo>
                    <a:pt x="29" y="1049"/>
                  </a:lnTo>
                  <a:lnTo>
                    <a:pt x="29" y="992"/>
                  </a:lnTo>
                  <a:lnTo>
                    <a:pt x="114" y="935"/>
                  </a:lnTo>
                  <a:lnTo>
                    <a:pt x="114" y="879"/>
                  </a:lnTo>
                  <a:lnTo>
                    <a:pt x="57" y="708"/>
                  </a:lnTo>
                  <a:lnTo>
                    <a:pt x="199" y="56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12" y="198"/>
                  </a:lnTo>
                  <a:lnTo>
                    <a:pt x="426" y="198"/>
                  </a:lnTo>
                  <a:lnTo>
                    <a:pt x="454" y="85"/>
                  </a:lnTo>
                  <a:lnTo>
                    <a:pt x="539" y="56"/>
                  </a:lnTo>
                  <a:lnTo>
                    <a:pt x="596" y="141"/>
                  </a:lnTo>
                  <a:lnTo>
                    <a:pt x="624" y="255"/>
                  </a:lnTo>
                  <a:lnTo>
                    <a:pt x="567" y="368"/>
                  </a:lnTo>
                  <a:lnTo>
                    <a:pt x="652" y="453"/>
                  </a:lnTo>
                  <a:lnTo>
                    <a:pt x="766" y="453"/>
                  </a:lnTo>
                  <a:lnTo>
                    <a:pt x="822" y="397"/>
                  </a:lnTo>
                  <a:lnTo>
                    <a:pt x="851" y="397"/>
                  </a:lnTo>
                  <a:lnTo>
                    <a:pt x="851" y="510"/>
                  </a:lnTo>
                  <a:lnTo>
                    <a:pt x="794" y="595"/>
                  </a:lnTo>
                  <a:lnTo>
                    <a:pt x="993" y="595"/>
                  </a:lnTo>
                  <a:lnTo>
                    <a:pt x="1078" y="623"/>
                  </a:lnTo>
                  <a:lnTo>
                    <a:pt x="1248" y="567"/>
                  </a:lnTo>
                  <a:lnTo>
                    <a:pt x="1389" y="425"/>
                  </a:lnTo>
                  <a:lnTo>
                    <a:pt x="1361" y="368"/>
                  </a:lnTo>
                  <a:lnTo>
                    <a:pt x="1475" y="340"/>
                  </a:lnTo>
                  <a:lnTo>
                    <a:pt x="1446" y="283"/>
                  </a:lnTo>
                  <a:lnTo>
                    <a:pt x="1389" y="283"/>
                  </a:lnTo>
                  <a:lnTo>
                    <a:pt x="1361" y="226"/>
                  </a:lnTo>
                  <a:lnTo>
                    <a:pt x="1418" y="198"/>
                  </a:lnTo>
                  <a:lnTo>
                    <a:pt x="1361" y="113"/>
                  </a:lnTo>
                  <a:lnTo>
                    <a:pt x="1418" y="85"/>
                  </a:lnTo>
                  <a:lnTo>
                    <a:pt x="1475" y="56"/>
                  </a:lnTo>
                  <a:lnTo>
                    <a:pt x="1503" y="0"/>
                  </a:lnTo>
                  <a:lnTo>
                    <a:pt x="1588" y="56"/>
                  </a:lnTo>
                  <a:lnTo>
                    <a:pt x="1673" y="0"/>
                  </a:lnTo>
                  <a:lnTo>
                    <a:pt x="1815" y="56"/>
                  </a:lnTo>
                  <a:lnTo>
                    <a:pt x="1786" y="198"/>
                  </a:lnTo>
                  <a:lnTo>
                    <a:pt x="1786" y="283"/>
                  </a:lnTo>
                  <a:lnTo>
                    <a:pt x="1815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D2937364-504B-4C3F-B0B5-405C55589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4401"/>
              <a:ext cx="1219" cy="1020"/>
            </a:xfrm>
            <a:custGeom>
              <a:avLst/>
              <a:gdLst>
                <a:gd name="T0" fmla="*/ 1134 w 1219"/>
                <a:gd name="T1" fmla="*/ 1020 h 1020"/>
                <a:gd name="T2" fmla="*/ 1219 w 1219"/>
                <a:gd name="T3" fmla="*/ 963 h 1020"/>
                <a:gd name="T4" fmla="*/ 1191 w 1219"/>
                <a:gd name="T5" fmla="*/ 907 h 1020"/>
                <a:gd name="T6" fmla="*/ 1163 w 1219"/>
                <a:gd name="T7" fmla="*/ 822 h 1020"/>
                <a:gd name="T8" fmla="*/ 1134 w 1219"/>
                <a:gd name="T9" fmla="*/ 822 h 1020"/>
                <a:gd name="T10" fmla="*/ 1163 w 1219"/>
                <a:gd name="T11" fmla="*/ 765 h 1020"/>
                <a:gd name="T12" fmla="*/ 1134 w 1219"/>
                <a:gd name="T13" fmla="*/ 708 h 1020"/>
                <a:gd name="T14" fmla="*/ 1134 w 1219"/>
                <a:gd name="T15" fmla="*/ 652 h 1020"/>
                <a:gd name="T16" fmla="*/ 1191 w 1219"/>
                <a:gd name="T17" fmla="*/ 623 h 1020"/>
                <a:gd name="T18" fmla="*/ 1163 w 1219"/>
                <a:gd name="T19" fmla="*/ 567 h 1020"/>
                <a:gd name="T20" fmla="*/ 1134 w 1219"/>
                <a:gd name="T21" fmla="*/ 538 h 1020"/>
                <a:gd name="T22" fmla="*/ 1106 w 1219"/>
                <a:gd name="T23" fmla="*/ 425 h 1020"/>
                <a:gd name="T24" fmla="*/ 1049 w 1219"/>
                <a:gd name="T25" fmla="*/ 453 h 1020"/>
                <a:gd name="T26" fmla="*/ 1021 w 1219"/>
                <a:gd name="T27" fmla="*/ 510 h 1020"/>
                <a:gd name="T28" fmla="*/ 964 w 1219"/>
                <a:gd name="T29" fmla="*/ 481 h 1020"/>
                <a:gd name="T30" fmla="*/ 851 w 1219"/>
                <a:gd name="T31" fmla="*/ 368 h 1020"/>
                <a:gd name="T32" fmla="*/ 822 w 1219"/>
                <a:gd name="T33" fmla="*/ 283 h 1020"/>
                <a:gd name="T34" fmla="*/ 766 w 1219"/>
                <a:gd name="T35" fmla="*/ 226 h 1020"/>
                <a:gd name="T36" fmla="*/ 794 w 1219"/>
                <a:gd name="T37" fmla="*/ 170 h 1020"/>
                <a:gd name="T38" fmla="*/ 766 w 1219"/>
                <a:gd name="T39" fmla="*/ 85 h 1020"/>
                <a:gd name="T40" fmla="*/ 681 w 1219"/>
                <a:gd name="T41" fmla="*/ 28 h 1020"/>
                <a:gd name="T42" fmla="*/ 624 w 1219"/>
                <a:gd name="T43" fmla="*/ 56 h 1020"/>
                <a:gd name="T44" fmla="*/ 567 w 1219"/>
                <a:gd name="T45" fmla="*/ 0 h 1020"/>
                <a:gd name="T46" fmla="*/ 482 w 1219"/>
                <a:gd name="T47" fmla="*/ 28 h 1020"/>
                <a:gd name="T48" fmla="*/ 425 w 1219"/>
                <a:gd name="T49" fmla="*/ 0 h 1020"/>
                <a:gd name="T50" fmla="*/ 340 w 1219"/>
                <a:gd name="T51" fmla="*/ 141 h 1020"/>
                <a:gd name="T52" fmla="*/ 227 w 1219"/>
                <a:gd name="T53" fmla="*/ 198 h 1020"/>
                <a:gd name="T54" fmla="*/ 227 w 1219"/>
                <a:gd name="T55" fmla="*/ 255 h 1020"/>
                <a:gd name="T56" fmla="*/ 142 w 1219"/>
                <a:gd name="T57" fmla="*/ 340 h 1020"/>
                <a:gd name="T58" fmla="*/ 57 w 1219"/>
                <a:gd name="T59" fmla="*/ 368 h 1020"/>
                <a:gd name="T60" fmla="*/ 0 w 1219"/>
                <a:gd name="T61" fmla="*/ 481 h 1020"/>
                <a:gd name="T62" fmla="*/ 0 w 1219"/>
                <a:gd name="T63" fmla="*/ 595 h 1020"/>
                <a:gd name="T64" fmla="*/ 114 w 1219"/>
                <a:gd name="T65" fmla="*/ 652 h 1020"/>
                <a:gd name="T66" fmla="*/ 312 w 1219"/>
                <a:gd name="T67" fmla="*/ 737 h 1020"/>
                <a:gd name="T68" fmla="*/ 397 w 1219"/>
                <a:gd name="T69" fmla="*/ 907 h 1020"/>
                <a:gd name="T70" fmla="*/ 454 w 1219"/>
                <a:gd name="T71" fmla="*/ 793 h 1020"/>
                <a:gd name="T72" fmla="*/ 482 w 1219"/>
                <a:gd name="T73" fmla="*/ 850 h 1020"/>
                <a:gd name="T74" fmla="*/ 454 w 1219"/>
                <a:gd name="T75" fmla="*/ 907 h 1020"/>
                <a:gd name="T76" fmla="*/ 454 w 1219"/>
                <a:gd name="T77" fmla="*/ 963 h 1020"/>
                <a:gd name="T78" fmla="*/ 539 w 1219"/>
                <a:gd name="T79" fmla="*/ 992 h 1020"/>
                <a:gd name="T80" fmla="*/ 596 w 1219"/>
                <a:gd name="T81" fmla="*/ 992 h 1020"/>
                <a:gd name="T82" fmla="*/ 624 w 1219"/>
                <a:gd name="T83" fmla="*/ 1020 h 1020"/>
                <a:gd name="T84" fmla="*/ 681 w 1219"/>
                <a:gd name="T85" fmla="*/ 992 h 1020"/>
                <a:gd name="T86" fmla="*/ 681 w 1219"/>
                <a:gd name="T87" fmla="*/ 935 h 1020"/>
                <a:gd name="T88" fmla="*/ 766 w 1219"/>
                <a:gd name="T89" fmla="*/ 878 h 1020"/>
                <a:gd name="T90" fmla="*/ 907 w 1219"/>
                <a:gd name="T91" fmla="*/ 878 h 1020"/>
                <a:gd name="T92" fmla="*/ 936 w 1219"/>
                <a:gd name="T93" fmla="*/ 907 h 1020"/>
                <a:gd name="T94" fmla="*/ 992 w 1219"/>
                <a:gd name="T95" fmla="*/ 907 h 1020"/>
                <a:gd name="T96" fmla="*/ 1077 w 1219"/>
                <a:gd name="T97" fmla="*/ 992 h 1020"/>
                <a:gd name="T98" fmla="*/ 1134 w 1219"/>
                <a:gd name="T9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1020">
                  <a:moveTo>
                    <a:pt x="1134" y="1020"/>
                  </a:moveTo>
                  <a:lnTo>
                    <a:pt x="1219" y="963"/>
                  </a:lnTo>
                  <a:lnTo>
                    <a:pt x="1191" y="907"/>
                  </a:lnTo>
                  <a:lnTo>
                    <a:pt x="1163" y="822"/>
                  </a:lnTo>
                  <a:lnTo>
                    <a:pt x="1134" y="822"/>
                  </a:lnTo>
                  <a:lnTo>
                    <a:pt x="1163" y="765"/>
                  </a:lnTo>
                  <a:lnTo>
                    <a:pt x="1134" y="708"/>
                  </a:lnTo>
                  <a:lnTo>
                    <a:pt x="1134" y="652"/>
                  </a:lnTo>
                  <a:lnTo>
                    <a:pt x="1191" y="623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106" y="425"/>
                  </a:lnTo>
                  <a:lnTo>
                    <a:pt x="1049" y="453"/>
                  </a:lnTo>
                  <a:lnTo>
                    <a:pt x="1021" y="510"/>
                  </a:lnTo>
                  <a:lnTo>
                    <a:pt x="964" y="481"/>
                  </a:lnTo>
                  <a:lnTo>
                    <a:pt x="851" y="368"/>
                  </a:lnTo>
                  <a:lnTo>
                    <a:pt x="822" y="283"/>
                  </a:lnTo>
                  <a:lnTo>
                    <a:pt x="766" y="226"/>
                  </a:lnTo>
                  <a:lnTo>
                    <a:pt x="794" y="170"/>
                  </a:lnTo>
                  <a:lnTo>
                    <a:pt x="766" y="85"/>
                  </a:lnTo>
                  <a:lnTo>
                    <a:pt x="681" y="28"/>
                  </a:lnTo>
                  <a:lnTo>
                    <a:pt x="624" y="56"/>
                  </a:lnTo>
                  <a:lnTo>
                    <a:pt x="567" y="0"/>
                  </a:lnTo>
                  <a:lnTo>
                    <a:pt x="482" y="28"/>
                  </a:lnTo>
                  <a:lnTo>
                    <a:pt x="425" y="0"/>
                  </a:lnTo>
                  <a:lnTo>
                    <a:pt x="340" y="141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340"/>
                  </a:lnTo>
                  <a:lnTo>
                    <a:pt x="57" y="368"/>
                  </a:lnTo>
                  <a:lnTo>
                    <a:pt x="0" y="481"/>
                  </a:lnTo>
                  <a:lnTo>
                    <a:pt x="0" y="595"/>
                  </a:lnTo>
                  <a:lnTo>
                    <a:pt x="114" y="652"/>
                  </a:lnTo>
                  <a:lnTo>
                    <a:pt x="312" y="737"/>
                  </a:lnTo>
                  <a:lnTo>
                    <a:pt x="397" y="907"/>
                  </a:lnTo>
                  <a:lnTo>
                    <a:pt x="454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539" y="992"/>
                  </a:lnTo>
                  <a:lnTo>
                    <a:pt x="596" y="992"/>
                  </a:lnTo>
                  <a:lnTo>
                    <a:pt x="624" y="1020"/>
                  </a:lnTo>
                  <a:lnTo>
                    <a:pt x="681" y="992"/>
                  </a:lnTo>
                  <a:lnTo>
                    <a:pt x="681" y="935"/>
                  </a:lnTo>
                  <a:lnTo>
                    <a:pt x="766" y="878"/>
                  </a:lnTo>
                  <a:lnTo>
                    <a:pt x="907" y="878"/>
                  </a:lnTo>
                  <a:lnTo>
                    <a:pt x="936" y="907"/>
                  </a:lnTo>
                  <a:lnTo>
                    <a:pt x="992" y="907"/>
                  </a:lnTo>
                  <a:lnTo>
                    <a:pt x="1077" y="992"/>
                  </a:lnTo>
                  <a:lnTo>
                    <a:pt x="1134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5A9E47F3-4925-42F3-B407-867EE7A37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5988"/>
              <a:ext cx="1616" cy="1729"/>
            </a:xfrm>
            <a:custGeom>
              <a:avLst/>
              <a:gdLst>
                <a:gd name="T0" fmla="*/ 737 w 1616"/>
                <a:gd name="T1" fmla="*/ 1616 h 1729"/>
                <a:gd name="T2" fmla="*/ 596 w 1616"/>
                <a:gd name="T3" fmla="*/ 1559 h 1729"/>
                <a:gd name="T4" fmla="*/ 539 w 1616"/>
                <a:gd name="T5" fmla="*/ 1446 h 1729"/>
                <a:gd name="T6" fmla="*/ 681 w 1616"/>
                <a:gd name="T7" fmla="*/ 1418 h 1729"/>
                <a:gd name="T8" fmla="*/ 822 w 1616"/>
                <a:gd name="T9" fmla="*/ 1248 h 1729"/>
                <a:gd name="T10" fmla="*/ 681 w 1616"/>
                <a:gd name="T11" fmla="*/ 1162 h 1729"/>
                <a:gd name="T12" fmla="*/ 454 w 1616"/>
                <a:gd name="T13" fmla="*/ 992 h 1729"/>
                <a:gd name="T14" fmla="*/ 284 w 1616"/>
                <a:gd name="T15" fmla="*/ 1021 h 1729"/>
                <a:gd name="T16" fmla="*/ 255 w 1616"/>
                <a:gd name="T17" fmla="*/ 794 h 1729"/>
                <a:gd name="T18" fmla="*/ 114 w 1616"/>
                <a:gd name="T19" fmla="*/ 681 h 1729"/>
                <a:gd name="T20" fmla="*/ 170 w 1616"/>
                <a:gd name="T21" fmla="*/ 595 h 1729"/>
                <a:gd name="T22" fmla="*/ 57 w 1616"/>
                <a:gd name="T23" fmla="*/ 425 h 1729"/>
                <a:gd name="T24" fmla="*/ 0 w 1616"/>
                <a:gd name="T25" fmla="*/ 369 h 1729"/>
                <a:gd name="T26" fmla="*/ 85 w 1616"/>
                <a:gd name="T27" fmla="*/ 227 h 1729"/>
                <a:gd name="T28" fmla="*/ 199 w 1616"/>
                <a:gd name="T29" fmla="*/ 170 h 1729"/>
                <a:gd name="T30" fmla="*/ 426 w 1616"/>
                <a:gd name="T31" fmla="*/ 28 h 1729"/>
                <a:gd name="T32" fmla="*/ 482 w 1616"/>
                <a:gd name="T33" fmla="*/ 170 h 1729"/>
                <a:gd name="T34" fmla="*/ 482 w 1616"/>
                <a:gd name="T35" fmla="*/ 255 h 1729"/>
                <a:gd name="T36" fmla="*/ 482 w 1616"/>
                <a:gd name="T37" fmla="*/ 397 h 1729"/>
                <a:gd name="T38" fmla="*/ 539 w 1616"/>
                <a:gd name="T39" fmla="*/ 454 h 1729"/>
                <a:gd name="T40" fmla="*/ 596 w 1616"/>
                <a:gd name="T41" fmla="*/ 595 h 1729"/>
                <a:gd name="T42" fmla="*/ 681 w 1616"/>
                <a:gd name="T43" fmla="*/ 652 h 1729"/>
                <a:gd name="T44" fmla="*/ 652 w 1616"/>
                <a:gd name="T45" fmla="*/ 766 h 1729"/>
                <a:gd name="T46" fmla="*/ 794 w 1616"/>
                <a:gd name="T47" fmla="*/ 851 h 1729"/>
                <a:gd name="T48" fmla="*/ 879 w 1616"/>
                <a:gd name="T49" fmla="*/ 964 h 1729"/>
                <a:gd name="T50" fmla="*/ 1049 w 1616"/>
                <a:gd name="T51" fmla="*/ 681 h 1729"/>
                <a:gd name="T52" fmla="*/ 1333 w 1616"/>
                <a:gd name="T53" fmla="*/ 737 h 1729"/>
                <a:gd name="T54" fmla="*/ 1503 w 1616"/>
                <a:gd name="T55" fmla="*/ 851 h 1729"/>
                <a:gd name="T56" fmla="*/ 1559 w 1616"/>
                <a:gd name="T57" fmla="*/ 992 h 1729"/>
                <a:gd name="T58" fmla="*/ 1616 w 1616"/>
                <a:gd name="T59" fmla="*/ 1106 h 1729"/>
                <a:gd name="T60" fmla="*/ 1503 w 1616"/>
                <a:gd name="T61" fmla="*/ 1219 h 1729"/>
                <a:gd name="T62" fmla="*/ 1418 w 1616"/>
                <a:gd name="T63" fmla="*/ 1333 h 1729"/>
                <a:gd name="T64" fmla="*/ 1304 w 1616"/>
                <a:gd name="T65" fmla="*/ 1304 h 1729"/>
                <a:gd name="T66" fmla="*/ 1191 w 1616"/>
                <a:gd name="T67" fmla="*/ 1361 h 1729"/>
                <a:gd name="T68" fmla="*/ 1163 w 1616"/>
                <a:gd name="T69" fmla="*/ 1418 h 1729"/>
                <a:gd name="T70" fmla="*/ 1134 w 1616"/>
                <a:gd name="T71" fmla="*/ 1503 h 1729"/>
                <a:gd name="T72" fmla="*/ 936 w 1616"/>
                <a:gd name="T73" fmla="*/ 1588 h 1729"/>
                <a:gd name="T74" fmla="*/ 794 w 1616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6" h="1729">
                  <a:moveTo>
                    <a:pt x="709" y="1701"/>
                  </a:moveTo>
                  <a:lnTo>
                    <a:pt x="737" y="1616"/>
                  </a:lnTo>
                  <a:lnTo>
                    <a:pt x="681" y="1531"/>
                  </a:lnTo>
                  <a:lnTo>
                    <a:pt x="596" y="1559"/>
                  </a:lnTo>
                  <a:lnTo>
                    <a:pt x="624" y="1503"/>
                  </a:lnTo>
                  <a:lnTo>
                    <a:pt x="539" y="1446"/>
                  </a:lnTo>
                  <a:lnTo>
                    <a:pt x="539" y="1389"/>
                  </a:lnTo>
                  <a:lnTo>
                    <a:pt x="681" y="1418"/>
                  </a:lnTo>
                  <a:lnTo>
                    <a:pt x="794" y="1333"/>
                  </a:lnTo>
                  <a:lnTo>
                    <a:pt x="822" y="1248"/>
                  </a:lnTo>
                  <a:lnTo>
                    <a:pt x="709" y="1248"/>
                  </a:lnTo>
                  <a:lnTo>
                    <a:pt x="681" y="1162"/>
                  </a:lnTo>
                  <a:lnTo>
                    <a:pt x="624" y="1134"/>
                  </a:lnTo>
                  <a:lnTo>
                    <a:pt x="454" y="992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55" y="936"/>
                  </a:lnTo>
                  <a:lnTo>
                    <a:pt x="255" y="794"/>
                  </a:lnTo>
                  <a:lnTo>
                    <a:pt x="199" y="851"/>
                  </a:lnTo>
                  <a:lnTo>
                    <a:pt x="114" y="681"/>
                  </a:lnTo>
                  <a:lnTo>
                    <a:pt x="199" y="652"/>
                  </a:lnTo>
                  <a:lnTo>
                    <a:pt x="170" y="595"/>
                  </a:lnTo>
                  <a:lnTo>
                    <a:pt x="85" y="567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69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142" y="170"/>
                  </a:lnTo>
                  <a:lnTo>
                    <a:pt x="199" y="170"/>
                  </a:lnTo>
                  <a:lnTo>
                    <a:pt x="369" y="0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426" y="227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39" y="454"/>
                  </a:lnTo>
                  <a:lnTo>
                    <a:pt x="652" y="539"/>
                  </a:lnTo>
                  <a:lnTo>
                    <a:pt x="596" y="595"/>
                  </a:lnTo>
                  <a:lnTo>
                    <a:pt x="596" y="652"/>
                  </a:lnTo>
                  <a:lnTo>
                    <a:pt x="681" y="652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766" y="822"/>
                  </a:lnTo>
                  <a:lnTo>
                    <a:pt x="794" y="851"/>
                  </a:lnTo>
                  <a:lnTo>
                    <a:pt x="766" y="907"/>
                  </a:lnTo>
                  <a:lnTo>
                    <a:pt x="879" y="964"/>
                  </a:lnTo>
                  <a:lnTo>
                    <a:pt x="1021" y="709"/>
                  </a:lnTo>
                  <a:lnTo>
                    <a:pt x="1049" y="681"/>
                  </a:lnTo>
                  <a:lnTo>
                    <a:pt x="1219" y="822"/>
                  </a:lnTo>
                  <a:lnTo>
                    <a:pt x="1333" y="737"/>
                  </a:lnTo>
                  <a:lnTo>
                    <a:pt x="1446" y="766"/>
                  </a:lnTo>
                  <a:lnTo>
                    <a:pt x="1503" y="851"/>
                  </a:lnTo>
                  <a:lnTo>
                    <a:pt x="1503" y="936"/>
                  </a:lnTo>
                  <a:lnTo>
                    <a:pt x="1559" y="992"/>
                  </a:lnTo>
                  <a:lnTo>
                    <a:pt x="1531" y="1049"/>
                  </a:lnTo>
                  <a:lnTo>
                    <a:pt x="1616" y="1106"/>
                  </a:lnTo>
                  <a:lnTo>
                    <a:pt x="1531" y="1219"/>
                  </a:lnTo>
                  <a:lnTo>
                    <a:pt x="1503" y="1219"/>
                  </a:lnTo>
                  <a:lnTo>
                    <a:pt x="1418" y="1276"/>
                  </a:lnTo>
                  <a:lnTo>
                    <a:pt x="1418" y="1333"/>
                  </a:lnTo>
                  <a:lnTo>
                    <a:pt x="1361" y="1361"/>
                  </a:lnTo>
                  <a:lnTo>
                    <a:pt x="1304" y="1304"/>
                  </a:lnTo>
                  <a:lnTo>
                    <a:pt x="1248" y="1361"/>
                  </a:lnTo>
                  <a:lnTo>
                    <a:pt x="1191" y="1361"/>
                  </a:lnTo>
                  <a:lnTo>
                    <a:pt x="1219" y="1418"/>
                  </a:lnTo>
                  <a:lnTo>
                    <a:pt x="1163" y="1418"/>
                  </a:lnTo>
                  <a:lnTo>
                    <a:pt x="1163" y="1474"/>
                  </a:lnTo>
                  <a:lnTo>
                    <a:pt x="1134" y="1503"/>
                  </a:lnTo>
                  <a:lnTo>
                    <a:pt x="1049" y="1503"/>
                  </a:lnTo>
                  <a:lnTo>
                    <a:pt x="936" y="1588"/>
                  </a:lnTo>
                  <a:lnTo>
                    <a:pt x="851" y="1616"/>
                  </a:lnTo>
                  <a:lnTo>
                    <a:pt x="794" y="1729"/>
                  </a:lnTo>
                  <a:lnTo>
                    <a:pt x="709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65CF918B-4797-4A2B-843A-1167DCE50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1622"/>
              <a:ext cx="1332" cy="1446"/>
            </a:xfrm>
            <a:custGeom>
              <a:avLst/>
              <a:gdLst>
                <a:gd name="T0" fmla="*/ 198 w 1332"/>
                <a:gd name="T1" fmla="*/ 1446 h 1446"/>
                <a:gd name="T2" fmla="*/ 312 w 1332"/>
                <a:gd name="T3" fmla="*/ 1446 h 1446"/>
                <a:gd name="T4" fmla="*/ 340 w 1332"/>
                <a:gd name="T5" fmla="*/ 1333 h 1446"/>
                <a:gd name="T6" fmla="*/ 425 w 1332"/>
                <a:gd name="T7" fmla="*/ 1304 h 1446"/>
                <a:gd name="T8" fmla="*/ 425 w 1332"/>
                <a:gd name="T9" fmla="*/ 1219 h 1446"/>
                <a:gd name="T10" fmla="*/ 453 w 1332"/>
                <a:gd name="T11" fmla="*/ 1191 h 1446"/>
                <a:gd name="T12" fmla="*/ 453 w 1332"/>
                <a:gd name="T13" fmla="*/ 1106 h 1446"/>
                <a:gd name="T14" fmla="*/ 538 w 1332"/>
                <a:gd name="T15" fmla="*/ 1049 h 1446"/>
                <a:gd name="T16" fmla="*/ 595 w 1332"/>
                <a:gd name="T17" fmla="*/ 1134 h 1446"/>
                <a:gd name="T18" fmla="*/ 765 w 1332"/>
                <a:gd name="T19" fmla="*/ 1078 h 1446"/>
                <a:gd name="T20" fmla="*/ 794 w 1332"/>
                <a:gd name="T21" fmla="*/ 993 h 1446"/>
                <a:gd name="T22" fmla="*/ 765 w 1332"/>
                <a:gd name="T23" fmla="*/ 964 h 1446"/>
                <a:gd name="T24" fmla="*/ 822 w 1332"/>
                <a:gd name="T25" fmla="*/ 936 h 1446"/>
                <a:gd name="T26" fmla="*/ 935 w 1332"/>
                <a:gd name="T27" fmla="*/ 993 h 1446"/>
                <a:gd name="T28" fmla="*/ 992 w 1332"/>
                <a:gd name="T29" fmla="*/ 993 h 1446"/>
                <a:gd name="T30" fmla="*/ 1077 w 1332"/>
                <a:gd name="T31" fmla="*/ 964 h 1446"/>
                <a:gd name="T32" fmla="*/ 1049 w 1332"/>
                <a:gd name="T33" fmla="*/ 851 h 1446"/>
                <a:gd name="T34" fmla="*/ 1134 w 1332"/>
                <a:gd name="T35" fmla="*/ 822 h 1446"/>
                <a:gd name="T36" fmla="*/ 1190 w 1332"/>
                <a:gd name="T37" fmla="*/ 851 h 1446"/>
                <a:gd name="T38" fmla="*/ 1219 w 1332"/>
                <a:gd name="T39" fmla="*/ 794 h 1446"/>
                <a:gd name="T40" fmla="*/ 1275 w 1332"/>
                <a:gd name="T41" fmla="*/ 794 h 1446"/>
                <a:gd name="T42" fmla="*/ 1275 w 1332"/>
                <a:gd name="T43" fmla="*/ 737 h 1446"/>
                <a:gd name="T44" fmla="*/ 1304 w 1332"/>
                <a:gd name="T45" fmla="*/ 709 h 1446"/>
                <a:gd name="T46" fmla="*/ 1332 w 1332"/>
                <a:gd name="T47" fmla="*/ 652 h 1446"/>
                <a:gd name="T48" fmla="*/ 1304 w 1332"/>
                <a:gd name="T49" fmla="*/ 624 h 1446"/>
                <a:gd name="T50" fmla="*/ 1219 w 1332"/>
                <a:gd name="T51" fmla="*/ 652 h 1446"/>
                <a:gd name="T52" fmla="*/ 1162 w 1332"/>
                <a:gd name="T53" fmla="*/ 539 h 1446"/>
                <a:gd name="T54" fmla="*/ 1247 w 1332"/>
                <a:gd name="T55" fmla="*/ 312 h 1446"/>
                <a:gd name="T56" fmla="*/ 1190 w 1332"/>
                <a:gd name="T57" fmla="*/ 284 h 1446"/>
                <a:gd name="T58" fmla="*/ 1162 w 1332"/>
                <a:gd name="T59" fmla="*/ 227 h 1446"/>
                <a:gd name="T60" fmla="*/ 1162 w 1332"/>
                <a:gd name="T61" fmla="*/ 142 h 1446"/>
                <a:gd name="T62" fmla="*/ 1105 w 1332"/>
                <a:gd name="T63" fmla="*/ 85 h 1446"/>
                <a:gd name="T64" fmla="*/ 992 w 1332"/>
                <a:gd name="T65" fmla="*/ 170 h 1446"/>
                <a:gd name="T66" fmla="*/ 992 w 1332"/>
                <a:gd name="T67" fmla="*/ 199 h 1446"/>
                <a:gd name="T68" fmla="*/ 879 w 1332"/>
                <a:gd name="T69" fmla="*/ 199 h 1446"/>
                <a:gd name="T70" fmla="*/ 850 w 1332"/>
                <a:gd name="T71" fmla="*/ 227 h 1446"/>
                <a:gd name="T72" fmla="*/ 822 w 1332"/>
                <a:gd name="T73" fmla="*/ 142 h 1446"/>
                <a:gd name="T74" fmla="*/ 595 w 1332"/>
                <a:gd name="T75" fmla="*/ 0 h 1446"/>
                <a:gd name="T76" fmla="*/ 595 w 1332"/>
                <a:gd name="T77" fmla="*/ 114 h 1446"/>
                <a:gd name="T78" fmla="*/ 538 w 1332"/>
                <a:gd name="T79" fmla="*/ 199 h 1446"/>
                <a:gd name="T80" fmla="*/ 595 w 1332"/>
                <a:gd name="T81" fmla="*/ 340 h 1446"/>
                <a:gd name="T82" fmla="*/ 567 w 1332"/>
                <a:gd name="T83" fmla="*/ 369 h 1446"/>
                <a:gd name="T84" fmla="*/ 510 w 1332"/>
                <a:gd name="T85" fmla="*/ 340 h 1446"/>
                <a:gd name="T86" fmla="*/ 368 w 1332"/>
                <a:gd name="T87" fmla="*/ 454 h 1446"/>
                <a:gd name="T88" fmla="*/ 340 w 1332"/>
                <a:gd name="T89" fmla="*/ 567 h 1446"/>
                <a:gd name="T90" fmla="*/ 425 w 1332"/>
                <a:gd name="T91" fmla="*/ 624 h 1446"/>
                <a:gd name="T92" fmla="*/ 368 w 1332"/>
                <a:gd name="T93" fmla="*/ 681 h 1446"/>
                <a:gd name="T94" fmla="*/ 312 w 1332"/>
                <a:gd name="T95" fmla="*/ 681 h 1446"/>
                <a:gd name="T96" fmla="*/ 198 w 1332"/>
                <a:gd name="T97" fmla="*/ 794 h 1446"/>
                <a:gd name="T98" fmla="*/ 255 w 1332"/>
                <a:gd name="T99" fmla="*/ 879 h 1446"/>
                <a:gd name="T100" fmla="*/ 255 w 1332"/>
                <a:gd name="T101" fmla="*/ 936 h 1446"/>
                <a:gd name="T102" fmla="*/ 198 w 1332"/>
                <a:gd name="T103" fmla="*/ 964 h 1446"/>
                <a:gd name="T104" fmla="*/ 170 w 1332"/>
                <a:gd name="T105" fmla="*/ 1049 h 1446"/>
                <a:gd name="T106" fmla="*/ 85 w 1332"/>
                <a:gd name="T107" fmla="*/ 1106 h 1446"/>
                <a:gd name="T108" fmla="*/ 56 w 1332"/>
                <a:gd name="T109" fmla="*/ 1191 h 1446"/>
                <a:gd name="T110" fmla="*/ 0 w 1332"/>
                <a:gd name="T111" fmla="*/ 1219 h 1446"/>
                <a:gd name="T112" fmla="*/ 28 w 1332"/>
                <a:gd name="T113" fmla="*/ 1304 h 1446"/>
                <a:gd name="T114" fmla="*/ 113 w 1332"/>
                <a:gd name="T115" fmla="*/ 1333 h 1446"/>
                <a:gd name="T116" fmla="*/ 198 w 1332"/>
                <a:gd name="T11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2" h="1446">
                  <a:moveTo>
                    <a:pt x="198" y="1446"/>
                  </a:moveTo>
                  <a:lnTo>
                    <a:pt x="312" y="1446"/>
                  </a:lnTo>
                  <a:lnTo>
                    <a:pt x="340" y="1333"/>
                  </a:lnTo>
                  <a:lnTo>
                    <a:pt x="425" y="1304"/>
                  </a:lnTo>
                  <a:lnTo>
                    <a:pt x="425" y="1219"/>
                  </a:lnTo>
                  <a:lnTo>
                    <a:pt x="453" y="1191"/>
                  </a:lnTo>
                  <a:lnTo>
                    <a:pt x="453" y="1106"/>
                  </a:lnTo>
                  <a:lnTo>
                    <a:pt x="538" y="1049"/>
                  </a:lnTo>
                  <a:lnTo>
                    <a:pt x="595" y="1134"/>
                  </a:lnTo>
                  <a:lnTo>
                    <a:pt x="765" y="1078"/>
                  </a:lnTo>
                  <a:lnTo>
                    <a:pt x="794" y="993"/>
                  </a:lnTo>
                  <a:lnTo>
                    <a:pt x="765" y="964"/>
                  </a:lnTo>
                  <a:lnTo>
                    <a:pt x="822" y="936"/>
                  </a:lnTo>
                  <a:lnTo>
                    <a:pt x="935" y="993"/>
                  </a:lnTo>
                  <a:lnTo>
                    <a:pt x="992" y="993"/>
                  </a:lnTo>
                  <a:lnTo>
                    <a:pt x="1077" y="964"/>
                  </a:lnTo>
                  <a:lnTo>
                    <a:pt x="1049" y="851"/>
                  </a:lnTo>
                  <a:lnTo>
                    <a:pt x="1134" y="822"/>
                  </a:lnTo>
                  <a:lnTo>
                    <a:pt x="1190" y="851"/>
                  </a:lnTo>
                  <a:lnTo>
                    <a:pt x="1219" y="794"/>
                  </a:lnTo>
                  <a:lnTo>
                    <a:pt x="1275" y="794"/>
                  </a:lnTo>
                  <a:lnTo>
                    <a:pt x="1275" y="737"/>
                  </a:lnTo>
                  <a:lnTo>
                    <a:pt x="1304" y="709"/>
                  </a:lnTo>
                  <a:lnTo>
                    <a:pt x="1332" y="652"/>
                  </a:lnTo>
                  <a:lnTo>
                    <a:pt x="1304" y="624"/>
                  </a:lnTo>
                  <a:lnTo>
                    <a:pt x="1219" y="652"/>
                  </a:lnTo>
                  <a:lnTo>
                    <a:pt x="1162" y="539"/>
                  </a:lnTo>
                  <a:lnTo>
                    <a:pt x="1247" y="312"/>
                  </a:lnTo>
                  <a:lnTo>
                    <a:pt x="1190" y="284"/>
                  </a:lnTo>
                  <a:lnTo>
                    <a:pt x="1162" y="227"/>
                  </a:lnTo>
                  <a:lnTo>
                    <a:pt x="1162" y="142"/>
                  </a:lnTo>
                  <a:lnTo>
                    <a:pt x="1105" y="85"/>
                  </a:lnTo>
                  <a:lnTo>
                    <a:pt x="992" y="170"/>
                  </a:lnTo>
                  <a:lnTo>
                    <a:pt x="992" y="199"/>
                  </a:lnTo>
                  <a:lnTo>
                    <a:pt x="879" y="199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595" y="0"/>
                  </a:lnTo>
                  <a:lnTo>
                    <a:pt x="595" y="114"/>
                  </a:lnTo>
                  <a:lnTo>
                    <a:pt x="538" y="199"/>
                  </a:lnTo>
                  <a:lnTo>
                    <a:pt x="595" y="340"/>
                  </a:lnTo>
                  <a:lnTo>
                    <a:pt x="567" y="369"/>
                  </a:lnTo>
                  <a:lnTo>
                    <a:pt x="510" y="340"/>
                  </a:lnTo>
                  <a:lnTo>
                    <a:pt x="368" y="454"/>
                  </a:lnTo>
                  <a:lnTo>
                    <a:pt x="340" y="567"/>
                  </a:lnTo>
                  <a:lnTo>
                    <a:pt x="425" y="624"/>
                  </a:lnTo>
                  <a:lnTo>
                    <a:pt x="368" y="681"/>
                  </a:lnTo>
                  <a:lnTo>
                    <a:pt x="312" y="681"/>
                  </a:lnTo>
                  <a:lnTo>
                    <a:pt x="198" y="794"/>
                  </a:lnTo>
                  <a:lnTo>
                    <a:pt x="255" y="879"/>
                  </a:lnTo>
                  <a:lnTo>
                    <a:pt x="255" y="936"/>
                  </a:lnTo>
                  <a:lnTo>
                    <a:pt x="198" y="964"/>
                  </a:lnTo>
                  <a:lnTo>
                    <a:pt x="170" y="1049"/>
                  </a:lnTo>
                  <a:lnTo>
                    <a:pt x="85" y="1106"/>
                  </a:lnTo>
                  <a:lnTo>
                    <a:pt x="56" y="1191"/>
                  </a:lnTo>
                  <a:lnTo>
                    <a:pt x="0" y="1219"/>
                  </a:lnTo>
                  <a:lnTo>
                    <a:pt x="28" y="1304"/>
                  </a:lnTo>
                  <a:lnTo>
                    <a:pt x="113" y="1333"/>
                  </a:lnTo>
                  <a:lnTo>
                    <a:pt x="198" y="144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3D75B72E-C1D4-495F-BB63-A14B8AC0C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914"/>
              <a:ext cx="1417" cy="1615"/>
            </a:xfrm>
            <a:custGeom>
              <a:avLst/>
              <a:gdLst>
                <a:gd name="T0" fmla="*/ 85 w 1417"/>
                <a:gd name="T1" fmla="*/ 1502 h 1615"/>
                <a:gd name="T2" fmla="*/ 141 w 1417"/>
                <a:gd name="T3" fmla="*/ 1445 h 1615"/>
                <a:gd name="T4" fmla="*/ 198 w 1417"/>
                <a:gd name="T5" fmla="*/ 1360 h 1615"/>
                <a:gd name="T6" fmla="*/ 85 w 1417"/>
                <a:gd name="T7" fmla="*/ 1360 h 1615"/>
                <a:gd name="T8" fmla="*/ 113 w 1417"/>
                <a:gd name="T9" fmla="*/ 1020 h 1615"/>
                <a:gd name="T10" fmla="*/ 227 w 1417"/>
                <a:gd name="T11" fmla="*/ 1020 h 1615"/>
                <a:gd name="T12" fmla="*/ 312 w 1417"/>
                <a:gd name="T13" fmla="*/ 907 h 1615"/>
                <a:gd name="T14" fmla="*/ 113 w 1417"/>
                <a:gd name="T15" fmla="*/ 708 h 1615"/>
                <a:gd name="T16" fmla="*/ 0 w 1417"/>
                <a:gd name="T17" fmla="*/ 737 h 1615"/>
                <a:gd name="T18" fmla="*/ 85 w 1417"/>
                <a:gd name="T19" fmla="*/ 425 h 1615"/>
                <a:gd name="T20" fmla="*/ 482 w 1417"/>
                <a:gd name="T21" fmla="*/ 141 h 1615"/>
                <a:gd name="T22" fmla="*/ 567 w 1417"/>
                <a:gd name="T23" fmla="*/ 56 h 1615"/>
                <a:gd name="T24" fmla="*/ 680 w 1417"/>
                <a:gd name="T25" fmla="*/ 113 h 1615"/>
                <a:gd name="T26" fmla="*/ 680 w 1417"/>
                <a:gd name="T27" fmla="*/ 226 h 1615"/>
                <a:gd name="T28" fmla="*/ 737 w 1417"/>
                <a:gd name="T29" fmla="*/ 283 h 1615"/>
                <a:gd name="T30" fmla="*/ 765 w 1417"/>
                <a:gd name="T31" fmla="*/ 396 h 1615"/>
                <a:gd name="T32" fmla="*/ 1219 w 1417"/>
                <a:gd name="T33" fmla="*/ 481 h 1615"/>
                <a:gd name="T34" fmla="*/ 1275 w 1417"/>
                <a:gd name="T35" fmla="*/ 396 h 1615"/>
                <a:gd name="T36" fmla="*/ 1389 w 1417"/>
                <a:gd name="T37" fmla="*/ 396 h 1615"/>
                <a:gd name="T38" fmla="*/ 1304 w 1417"/>
                <a:gd name="T39" fmla="*/ 538 h 1615"/>
                <a:gd name="T40" fmla="*/ 1219 w 1417"/>
                <a:gd name="T41" fmla="*/ 822 h 1615"/>
                <a:gd name="T42" fmla="*/ 1304 w 1417"/>
                <a:gd name="T43" fmla="*/ 963 h 1615"/>
                <a:gd name="T44" fmla="*/ 1389 w 1417"/>
                <a:gd name="T45" fmla="*/ 1134 h 1615"/>
                <a:gd name="T46" fmla="*/ 1389 w 1417"/>
                <a:gd name="T47" fmla="*/ 1219 h 1615"/>
                <a:gd name="T48" fmla="*/ 1247 w 1417"/>
                <a:gd name="T49" fmla="*/ 1304 h 1615"/>
                <a:gd name="T50" fmla="*/ 1162 w 1417"/>
                <a:gd name="T51" fmla="*/ 1389 h 1615"/>
                <a:gd name="T52" fmla="*/ 1077 w 1417"/>
                <a:gd name="T53" fmla="*/ 1417 h 1615"/>
                <a:gd name="T54" fmla="*/ 964 w 1417"/>
                <a:gd name="T55" fmla="*/ 1275 h 1615"/>
                <a:gd name="T56" fmla="*/ 879 w 1417"/>
                <a:gd name="T57" fmla="*/ 1190 h 1615"/>
                <a:gd name="T58" fmla="*/ 737 w 1417"/>
                <a:gd name="T59" fmla="*/ 1247 h 1615"/>
                <a:gd name="T60" fmla="*/ 397 w 1417"/>
                <a:gd name="T61" fmla="*/ 1445 h 1615"/>
                <a:gd name="T62" fmla="*/ 312 w 1417"/>
                <a:gd name="T63" fmla="*/ 1530 h 1615"/>
                <a:gd name="T64" fmla="*/ 198 w 1417"/>
                <a:gd name="T65" fmla="*/ 1587 h 1615"/>
                <a:gd name="T66" fmla="*/ 56 w 1417"/>
                <a:gd name="T67" fmla="*/ 1559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615">
                  <a:moveTo>
                    <a:pt x="56" y="1559"/>
                  </a:moveTo>
                  <a:lnTo>
                    <a:pt x="85" y="1502"/>
                  </a:lnTo>
                  <a:lnTo>
                    <a:pt x="141" y="1502"/>
                  </a:lnTo>
                  <a:lnTo>
                    <a:pt x="141" y="1445"/>
                  </a:lnTo>
                  <a:lnTo>
                    <a:pt x="170" y="1417"/>
                  </a:lnTo>
                  <a:lnTo>
                    <a:pt x="198" y="1360"/>
                  </a:lnTo>
                  <a:lnTo>
                    <a:pt x="170" y="1332"/>
                  </a:lnTo>
                  <a:lnTo>
                    <a:pt x="85" y="1360"/>
                  </a:lnTo>
                  <a:lnTo>
                    <a:pt x="28" y="1219"/>
                  </a:lnTo>
                  <a:lnTo>
                    <a:pt x="113" y="1020"/>
                  </a:lnTo>
                  <a:lnTo>
                    <a:pt x="198" y="992"/>
                  </a:lnTo>
                  <a:lnTo>
                    <a:pt x="227" y="1020"/>
                  </a:lnTo>
                  <a:lnTo>
                    <a:pt x="312" y="1020"/>
                  </a:lnTo>
                  <a:lnTo>
                    <a:pt x="312" y="907"/>
                  </a:lnTo>
                  <a:lnTo>
                    <a:pt x="368" y="765"/>
                  </a:lnTo>
                  <a:lnTo>
                    <a:pt x="113" y="708"/>
                  </a:lnTo>
                  <a:lnTo>
                    <a:pt x="56" y="765"/>
                  </a:lnTo>
                  <a:lnTo>
                    <a:pt x="0" y="737"/>
                  </a:lnTo>
                  <a:lnTo>
                    <a:pt x="0" y="652"/>
                  </a:lnTo>
                  <a:lnTo>
                    <a:pt x="85" y="425"/>
                  </a:lnTo>
                  <a:lnTo>
                    <a:pt x="340" y="28"/>
                  </a:lnTo>
                  <a:lnTo>
                    <a:pt x="482" y="141"/>
                  </a:lnTo>
                  <a:lnTo>
                    <a:pt x="538" y="141"/>
                  </a:lnTo>
                  <a:lnTo>
                    <a:pt x="567" y="56"/>
                  </a:lnTo>
                  <a:lnTo>
                    <a:pt x="623" y="0"/>
                  </a:lnTo>
                  <a:lnTo>
                    <a:pt x="680" y="113"/>
                  </a:lnTo>
                  <a:lnTo>
                    <a:pt x="623" y="141"/>
                  </a:lnTo>
                  <a:lnTo>
                    <a:pt x="680" y="226"/>
                  </a:lnTo>
                  <a:lnTo>
                    <a:pt x="737" y="198"/>
                  </a:lnTo>
                  <a:lnTo>
                    <a:pt x="737" y="283"/>
                  </a:lnTo>
                  <a:lnTo>
                    <a:pt x="793" y="368"/>
                  </a:lnTo>
                  <a:lnTo>
                    <a:pt x="765" y="396"/>
                  </a:lnTo>
                  <a:lnTo>
                    <a:pt x="1049" y="538"/>
                  </a:lnTo>
                  <a:lnTo>
                    <a:pt x="1219" y="481"/>
                  </a:lnTo>
                  <a:lnTo>
                    <a:pt x="1219" y="396"/>
                  </a:lnTo>
                  <a:lnTo>
                    <a:pt x="1275" y="396"/>
                  </a:lnTo>
                  <a:lnTo>
                    <a:pt x="1332" y="368"/>
                  </a:lnTo>
                  <a:lnTo>
                    <a:pt x="1389" y="396"/>
                  </a:lnTo>
                  <a:lnTo>
                    <a:pt x="1389" y="481"/>
                  </a:lnTo>
                  <a:lnTo>
                    <a:pt x="1304" y="538"/>
                  </a:lnTo>
                  <a:lnTo>
                    <a:pt x="1275" y="652"/>
                  </a:lnTo>
                  <a:lnTo>
                    <a:pt x="1219" y="822"/>
                  </a:lnTo>
                  <a:lnTo>
                    <a:pt x="1275" y="850"/>
                  </a:lnTo>
                  <a:lnTo>
                    <a:pt x="1304" y="963"/>
                  </a:lnTo>
                  <a:lnTo>
                    <a:pt x="1360" y="992"/>
                  </a:lnTo>
                  <a:lnTo>
                    <a:pt x="1389" y="1134"/>
                  </a:lnTo>
                  <a:lnTo>
                    <a:pt x="1417" y="1162"/>
                  </a:lnTo>
                  <a:lnTo>
                    <a:pt x="1389" y="1219"/>
                  </a:lnTo>
                  <a:lnTo>
                    <a:pt x="1332" y="1304"/>
                  </a:lnTo>
                  <a:lnTo>
                    <a:pt x="1247" y="1304"/>
                  </a:lnTo>
                  <a:lnTo>
                    <a:pt x="1247" y="1389"/>
                  </a:lnTo>
                  <a:lnTo>
                    <a:pt x="1162" y="1389"/>
                  </a:lnTo>
                  <a:lnTo>
                    <a:pt x="1105" y="1360"/>
                  </a:lnTo>
                  <a:lnTo>
                    <a:pt x="1077" y="1417"/>
                  </a:lnTo>
                  <a:lnTo>
                    <a:pt x="992" y="1389"/>
                  </a:lnTo>
                  <a:lnTo>
                    <a:pt x="964" y="1275"/>
                  </a:lnTo>
                  <a:lnTo>
                    <a:pt x="907" y="1247"/>
                  </a:lnTo>
                  <a:lnTo>
                    <a:pt x="879" y="1190"/>
                  </a:lnTo>
                  <a:lnTo>
                    <a:pt x="793" y="1190"/>
                  </a:lnTo>
                  <a:lnTo>
                    <a:pt x="737" y="1247"/>
                  </a:lnTo>
                  <a:lnTo>
                    <a:pt x="482" y="1275"/>
                  </a:lnTo>
                  <a:lnTo>
                    <a:pt x="397" y="1445"/>
                  </a:lnTo>
                  <a:lnTo>
                    <a:pt x="453" y="1502"/>
                  </a:lnTo>
                  <a:lnTo>
                    <a:pt x="312" y="1530"/>
                  </a:lnTo>
                  <a:lnTo>
                    <a:pt x="227" y="1615"/>
                  </a:lnTo>
                  <a:lnTo>
                    <a:pt x="198" y="1587"/>
                  </a:lnTo>
                  <a:lnTo>
                    <a:pt x="113" y="1587"/>
                  </a:lnTo>
                  <a:lnTo>
                    <a:pt x="56" y="155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D6786B6A-8690-4D36-9EA4-2AC5A362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622"/>
              <a:ext cx="397" cy="312"/>
            </a:xfrm>
            <a:custGeom>
              <a:avLst/>
              <a:gdLst>
                <a:gd name="T0" fmla="*/ 0 w 397"/>
                <a:gd name="T1" fmla="*/ 85 h 312"/>
                <a:gd name="T2" fmla="*/ 29 w 397"/>
                <a:gd name="T3" fmla="*/ 29 h 312"/>
                <a:gd name="T4" fmla="*/ 85 w 397"/>
                <a:gd name="T5" fmla="*/ 57 h 312"/>
                <a:gd name="T6" fmla="*/ 142 w 397"/>
                <a:gd name="T7" fmla="*/ 0 h 312"/>
                <a:gd name="T8" fmla="*/ 397 w 397"/>
                <a:gd name="T9" fmla="*/ 57 h 312"/>
                <a:gd name="T10" fmla="*/ 341 w 397"/>
                <a:gd name="T11" fmla="*/ 199 h 312"/>
                <a:gd name="T12" fmla="*/ 341 w 397"/>
                <a:gd name="T13" fmla="*/ 312 h 312"/>
                <a:gd name="T14" fmla="*/ 256 w 397"/>
                <a:gd name="T15" fmla="*/ 312 h 312"/>
                <a:gd name="T16" fmla="*/ 227 w 397"/>
                <a:gd name="T17" fmla="*/ 284 h 312"/>
                <a:gd name="T18" fmla="*/ 142 w 397"/>
                <a:gd name="T19" fmla="*/ 312 h 312"/>
                <a:gd name="T20" fmla="*/ 85 w 397"/>
                <a:gd name="T21" fmla="*/ 284 h 312"/>
                <a:gd name="T22" fmla="*/ 57 w 397"/>
                <a:gd name="T23" fmla="*/ 227 h 312"/>
                <a:gd name="T24" fmla="*/ 57 w 397"/>
                <a:gd name="T25" fmla="*/ 142 h 312"/>
                <a:gd name="T26" fmla="*/ 0 w 397"/>
                <a:gd name="T27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12">
                  <a:moveTo>
                    <a:pt x="0" y="85"/>
                  </a:moveTo>
                  <a:lnTo>
                    <a:pt x="29" y="29"/>
                  </a:lnTo>
                  <a:lnTo>
                    <a:pt x="85" y="57"/>
                  </a:lnTo>
                  <a:lnTo>
                    <a:pt x="142" y="0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341" y="312"/>
                  </a:lnTo>
                  <a:lnTo>
                    <a:pt x="256" y="312"/>
                  </a:lnTo>
                  <a:lnTo>
                    <a:pt x="227" y="284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D6AB8411-CCBF-4736-9780-F7058C159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197"/>
              <a:ext cx="681" cy="652"/>
            </a:xfrm>
            <a:custGeom>
              <a:avLst/>
              <a:gdLst>
                <a:gd name="T0" fmla="*/ 681 w 681"/>
                <a:gd name="T1" fmla="*/ 142 h 652"/>
                <a:gd name="T2" fmla="*/ 596 w 681"/>
                <a:gd name="T3" fmla="*/ 369 h 652"/>
                <a:gd name="T4" fmla="*/ 596 w 681"/>
                <a:gd name="T5" fmla="*/ 454 h 652"/>
                <a:gd name="T6" fmla="*/ 567 w 681"/>
                <a:gd name="T7" fmla="*/ 510 h 652"/>
                <a:gd name="T8" fmla="*/ 454 w 681"/>
                <a:gd name="T9" fmla="*/ 595 h 652"/>
                <a:gd name="T10" fmla="*/ 454 w 681"/>
                <a:gd name="T11" fmla="*/ 624 h 652"/>
                <a:gd name="T12" fmla="*/ 341 w 681"/>
                <a:gd name="T13" fmla="*/ 624 h 652"/>
                <a:gd name="T14" fmla="*/ 312 w 681"/>
                <a:gd name="T15" fmla="*/ 652 h 652"/>
                <a:gd name="T16" fmla="*/ 284 w 681"/>
                <a:gd name="T17" fmla="*/ 567 h 652"/>
                <a:gd name="T18" fmla="*/ 57 w 681"/>
                <a:gd name="T19" fmla="*/ 425 h 652"/>
                <a:gd name="T20" fmla="*/ 57 w 681"/>
                <a:gd name="T21" fmla="*/ 312 h 652"/>
                <a:gd name="T22" fmla="*/ 0 w 681"/>
                <a:gd name="T23" fmla="*/ 227 h 652"/>
                <a:gd name="T24" fmla="*/ 57 w 681"/>
                <a:gd name="T25" fmla="*/ 113 h 652"/>
                <a:gd name="T26" fmla="*/ 57 w 681"/>
                <a:gd name="T27" fmla="*/ 0 h 652"/>
                <a:gd name="T28" fmla="*/ 284 w 681"/>
                <a:gd name="T29" fmla="*/ 28 h 652"/>
                <a:gd name="T30" fmla="*/ 284 w 681"/>
                <a:gd name="T31" fmla="*/ 85 h 652"/>
                <a:gd name="T32" fmla="*/ 369 w 681"/>
                <a:gd name="T33" fmla="*/ 113 h 652"/>
                <a:gd name="T34" fmla="*/ 397 w 681"/>
                <a:gd name="T35" fmla="*/ 85 h 652"/>
                <a:gd name="T36" fmla="*/ 539 w 681"/>
                <a:gd name="T37" fmla="*/ 170 h 652"/>
                <a:gd name="T38" fmla="*/ 624 w 681"/>
                <a:gd name="T39" fmla="*/ 113 h 652"/>
                <a:gd name="T40" fmla="*/ 681 w 681"/>
                <a:gd name="T41" fmla="*/ 14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52">
                  <a:moveTo>
                    <a:pt x="681" y="142"/>
                  </a:moveTo>
                  <a:lnTo>
                    <a:pt x="596" y="369"/>
                  </a:lnTo>
                  <a:lnTo>
                    <a:pt x="596" y="454"/>
                  </a:lnTo>
                  <a:lnTo>
                    <a:pt x="567" y="510"/>
                  </a:lnTo>
                  <a:lnTo>
                    <a:pt x="454" y="595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567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0" y="227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28"/>
                  </a:lnTo>
                  <a:lnTo>
                    <a:pt x="284" y="85"/>
                  </a:lnTo>
                  <a:lnTo>
                    <a:pt x="369" y="113"/>
                  </a:lnTo>
                  <a:lnTo>
                    <a:pt x="397" y="85"/>
                  </a:lnTo>
                  <a:lnTo>
                    <a:pt x="539" y="170"/>
                  </a:lnTo>
                  <a:lnTo>
                    <a:pt x="624" y="113"/>
                  </a:lnTo>
                  <a:lnTo>
                    <a:pt x="681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DBDEC637-5A34-40E4-A5E9-50B470248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545"/>
              <a:ext cx="992" cy="822"/>
            </a:xfrm>
            <a:custGeom>
              <a:avLst/>
              <a:gdLst>
                <a:gd name="T0" fmla="*/ 879 w 992"/>
                <a:gd name="T1" fmla="*/ 397 h 822"/>
                <a:gd name="T2" fmla="*/ 624 w 992"/>
                <a:gd name="T3" fmla="*/ 794 h 822"/>
                <a:gd name="T4" fmla="*/ 567 w 992"/>
                <a:gd name="T5" fmla="*/ 765 h 822"/>
                <a:gd name="T6" fmla="*/ 482 w 992"/>
                <a:gd name="T7" fmla="*/ 822 h 822"/>
                <a:gd name="T8" fmla="*/ 340 w 992"/>
                <a:gd name="T9" fmla="*/ 737 h 822"/>
                <a:gd name="T10" fmla="*/ 312 w 992"/>
                <a:gd name="T11" fmla="*/ 765 h 822"/>
                <a:gd name="T12" fmla="*/ 227 w 992"/>
                <a:gd name="T13" fmla="*/ 737 h 822"/>
                <a:gd name="T14" fmla="*/ 227 w 992"/>
                <a:gd name="T15" fmla="*/ 680 h 822"/>
                <a:gd name="T16" fmla="*/ 0 w 992"/>
                <a:gd name="T17" fmla="*/ 652 h 822"/>
                <a:gd name="T18" fmla="*/ 170 w 992"/>
                <a:gd name="T19" fmla="*/ 595 h 822"/>
                <a:gd name="T20" fmla="*/ 284 w 992"/>
                <a:gd name="T21" fmla="*/ 397 h 822"/>
                <a:gd name="T22" fmla="*/ 397 w 992"/>
                <a:gd name="T23" fmla="*/ 198 h 822"/>
                <a:gd name="T24" fmla="*/ 369 w 992"/>
                <a:gd name="T25" fmla="*/ 113 h 822"/>
                <a:gd name="T26" fmla="*/ 369 w 992"/>
                <a:gd name="T27" fmla="*/ 28 h 822"/>
                <a:gd name="T28" fmla="*/ 482 w 992"/>
                <a:gd name="T29" fmla="*/ 57 h 822"/>
                <a:gd name="T30" fmla="*/ 567 w 992"/>
                <a:gd name="T31" fmla="*/ 0 h 822"/>
                <a:gd name="T32" fmla="*/ 709 w 992"/>
                <a:gd name="T33" fmla="*/ 57 h 822"/>
                <a:gd name="T34" fmla="*/ 766 w 992"/>
                <a:gd name="T35" fmla="*/ 28 h 822"/>
                <a:gd name="T36" fmla="*/ 794 w 992"/>
                <a:gd name="T37" fmla="*/ 28 h 822"/>
                <a:gd name="T38" fmla="*/ 907 w 992"/>
                <a:gd name="T39" fmla="*/ 85 h 822"/>
                <a:gd name="T40" fmla="*/ 907 w 992"/>
                <a:gd name="T41" fmla="*/ 113 h 822"/>
                <a:gd name="T42" fmla="*/ 964 w 992"/>
                <a:gd name="T43" fmla="*/ 142 h 822"/>
                <a:gd name="T44" fmla="*/ 992 w 992"/>
                <a:gd name="T45" fmla="*/ 170 h 822"/>
                <a:gd name="T46" fmla="*/ 907 w 992"/>
                <a:gd name="T47" fmla="*/ 255 h 822"/>
                <a:gd name="T48" fmla="*/ 936 w 992"/>
                <a:gd name="T49" fmla="*/ 340 h 822"/>
                <a:gd name="T50" fmla="*/ 879 w 992"/>
                <a:gd name="T51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822">
                  <a:moveTo>
                    <a:pt x="879" y="397"/>
                  </a:moveTo>
                  <a:lnTo>
                    <a:pt x="624" y="794"/>
                  </a:lnTo>
                  <a:lnTo>
                    <a:pt x="567" y="765"/>
                  </a:lnTo>
                  <a:lnTo>
                    <a:pt x="482" y="822"/>
                  </a:lnTo>
                  <a:lnTo>
                    <a:pt x="340" y="737"/>
                  </a:lnTo>
                  <a:lnTo>
                    <a:pt x="312" y="765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0" y="652"/>
                  </a:lnTo>
                  <a:lnTo>
                    <a:pt x="170" y="595"/>
                  </a:lnTo>
                  <a:lnTo>
                    <a:pt x="284" y="397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69" y="28"/>
                  </a:lnTo>
                  <a:lnTo>
                    <a:pt x="482" y="57"/>
                  </a:lnTo>
                  <a:lnTo>
                    <a:pt x="567" y="0"/>
                  </a:lnTo>
                  <a:lnTo>
                    <a:pt x="709" y="57"/>
                  </a:lnTo>
                  <a:lnTo>
                    <a:pt x="766" y="28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07" y="113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907" y="255"/>
                  </a:lnTo>
                  <a:lnTo>
                    <a:pt x="936" y="340"/>
                  </a:lnTo>
                  <a:lnTo>
                    <a:pt x="879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6B597BCC-8B7C-4F39-B567-5AE4544D1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91"/>
              <a:ext cx="737" cy="1333"/>
            </a:xfrm>
            <a:custGeom>
              <a:avLst/>
              <a:gdLst>
                <a:gd name="T0" fmla="*/ 170 w 737"/>
                <a:gd name="T1" fmla="*/ 0 h 1333"/>
                <a:gd name="T2" fmla="*/ 284 w 737"/>
                <a:gd name="T3" fmla="*/ 0 h 1333"/>
                <a:gd name="T4" fmla="*/ 284 w 737"/>
                <a:gd name="T5" fmla="*/ 114 h 1333"/>
                <a:gd name="T6" fmla="*/ 369 w 737"/>
                <a:gd name="T7" fmla="*/ 142 h 1333"/>
                <a:gd name="T8" fmla="*/ 340 w 737"/>
                <a:gd name="T9" fmla="*/ 397 h 1333"/>
                <a:gd name="T10" fmla="*/ 397 w 737"/>
                <a:gd name="T11" fmla="*/ 426 h 1333"/>
                <a:gd name="T12" fmla="*/ 397 w 737"/>
                <a:gd name="T13" fmla="*/ 482 h 1333"/>
                <a:gd name="T14" fmla="*/ 425 w 737"/>
                <a:gd name="T15" fmla="*/ 511 h 1333"/>
                <a:gd name="T16" fmla="*/ 425 w 737"/>
                <a:gd name="T17" fmla="*/ 567 h 1333"/>
                <a:gd name="T18" fmla="*/ 652 w 737"/>
                <a:gd name="T19" fmla="*/ 681 h 1333"/>
                <a:gd name="T20" fmla="*/ 709 w 737"/>
                <a:gd name="T21" fmla="*/ 766 h 1333"/>
                <a:gd name="T22" fmla="*/ 681 w 737"/>
                <a:gd name="T23" fmla="*/ 879 h 1333"/>
                <a:gd name="T24" fmla="*/ 737 w 737"/>
                <a:gd name="T25" fmla="*/ 936 h 1333"/>
                <a:gd name="T26" fmla="*/ 624 w 737"/>
                <a:gd name="T27" fmla="*/ 1078 h 1333"/>
                <a:gd name="T28" fmla="*/ 709 w 737"/>
                <a:gd name="T29" fmla="*/ 1106 h 1333"/>
                <a:gd name="T30" fmla="*/ 737 w 737"/>
                <a:gd name="T31" fmla="*/ 1248 h 1333"/>
                <a:gd name="T32" fmla="*/ 567 w 737"/>
                <a:gd name="T33" fmla="*/ 1333 h 1333"/>
                <a:gd name="T34" fmla="*/ 539 w 737"/>
                <a:gd name="T35" fmla="*/ 1248 h 1333"/>
                <a:gd name="T36" fmla="*/ 510 w 737"/>
                <a:gd name="T37" fmla="*/ 1191 h 1333"/>
                <a:gd name="T38" fmla="*/ 539 w 737"/>
                <a:gd name="T39" fmla="*/ 1021 h 1333"/>
                <a:gd name="T40" fmla="*/ 454 w 737"/>
                <a:gd name="T41" fmla="*/ 936 h 1333"/>
                <a:gd name="T42" fmla="*/ 340 w 737"/>
                <a:gd name="T43" fmla="*/ 936 h 1333"/>
                <a:gd name="T44" fmla="*/ 227 w 737"/>
                <a:gd name="T45" fmla="*/ 851 h 1333"/>
                <a:gd name="T46" fmla="*/ 227 w 737"/>
                <a:gd name="T47" fmla="*/ 794 h 1333"/>
                <a:gd name="T48" fmla="*/ 255 w 737"/>
                <a:gd name="T49" fmla="*/ 737 h 1333"/>
                <a:gd name="T50" fmla="*/ 227 w 737"/>
                <a:gd name="T51" fmla="*/ 709 h 1333"/>
                <a:gd name="T52" fmla="*/ 199 w 737"/>
                <a:gd name="T53" fmla="*/ 737 h 1333"/>
                <a:gd name="T54" fmla="*/ 142 w 737"/>
                <a:gd name="T55" fmla="*/ 709 h 1333"/>
                <a:gd name="T56" fmla="*/ 29 w 737"/>
                <a:gd name="T57" fmla="*/ 737 h 1333"/>
                <a:gd name="T58" fmla="*/ 85 w 737"/>
                <a:gd name="T59" fmla="*/ 652 h 1333"/>
                <a:gd name="T60" fmla="*/ 29 w 737"/>
                <a:gd name="T61" fmla="*/ 596 h 1333"/>
                <a:gd name="T62" fmla="*/ 114 w 737"/>
                <a:gd name="T63" fmla="*/ 511 h 1333"/>
                <a:gd name="T64" fmla="*/ 57 w 737"/>
                <a:gd name="T65" fmla="*/ 426 h 1333"/>
                <a:gd name="T66" fmla="*/ 0 w 737"/>
                <a:gd name="T67" fmla="*/ 426 h 1333"/>
                <a:gd name="T68" fmla="*/ 0 w 737"/>
                <a:gd name="T69" fmla="*/ 284 h 1333"/>
                <a:gd name="T70" fmla="*/ 114 w 737"/>
                <a:gd name="T71" fmla="*/ 227 h 1333"/>
                <a:gd name="T72" fmla="*/ 142 w 737"/>
                <a:gd name="T73" fmla="*/ 171 h 1333"/>
                <a:gd name="T74" fmla="*/ 29 w 737"/>
                <a:gd name="T75" fmla="*/ 171 h 1333"/>
                <a:gd name="T76" fmla="*/ 29 w 737"/>
                <a:gd name="T77" fmla="*/ 114 h 1333"/>
                <a:gd name="T78" fmla="*/ 170 w 737"/>
                <a:gd name="T7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333">
                  <a:moveTo>
                    <a:pt x="170" y="0"/>
                  </a:moveTo>
                  <a:lnTo>
                    <a:pt x="284" y="0"/>
                  </a:lnTo>
                  <a:lnTo>
                    <a:pt x="284" y="114"/>
                  </a:lnTo>
                  <a:lnTo>
                    <a:pt x="369" y="142"/>
                  </a:lnTo>
                  <a:lnTo>
                    <a:pt x="340" y="397"/>
                  </a:lnTo>
                  <a:lnTo>
                    <a:pt x="397" y="426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652" y="681"/>
                  </a:lnTo>
                  <a:lnTo>
                    <a:pt x="709" y="766"/>
                  </a:lnTo>
                  <a:lnTo>
                    <a:pt x="681" y="879"/>
                  </a:lnTo>
                  <a:lnTo>
                    <a:pt x="737" y="936"/>
                  </a:lnTo>
                  <a:lnTo>
                    <a:pt x="624" y="1078"/>
                  </a:lnTo>
                  <a:lnTo>
                    <a:pt x="709" y="1106"/>
                  </a:lnTo>
                  <a:lnTo>
                    <a:pt x="737" y="1248"/>
                  </a:lnTo>
                  <a:lnTo>
                    <a:pt x="567" y="1333"/>
                  </a:lnTo>
                  <a:lnTo>
                    <a:pt x="539" y="1248"/>
                  </a:lnTo>
                  <a:lnTo>
                    <a:pt x="510" y="1191"/>
                  </a:lnTo>
                  <a:lnTo>
                    <a:pt x="539" y="1021"/>
                  </a:lnTo>
                  <a:lnTo>
                    <a:pt x="454" y="936"/>
                  </a:lnTo>
                  <a:lnTo>
                    <a:pt x="340" y="936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55" y="737"/>
                  </a:lnTo>
                  <a:lnTo>
                    <a:pt x="227" y="709"/>
                  </a:lnTo>
                  <a:lnTo>
                    <a:pt x="199" y="737"/>
                  </a:lnTo>
                  <a:lnTo>
                    <a:pt x="142" y="709"/>
                  </a:lnTo>
                  <a:lnTo>
                    <a:pt x="29" y="737"/>
                  </a:lnTo>
                  <a:lnTo>
                    <a:pt x="85" y="652"/>
                  </a:lnTo>
                  <a:lnTo>
                    <a:pt x="29" y="596"/>
                  </a:lnTo>
                  <a:lnTo>
                    <a:pt x="114" y="511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0" y="284"/>
                  </a:lnTo>
                  <a:lnTo>
                    <a:pt x="114" y="227"/>
                  </a:lnTo>
                  <a:lnTo>
                    <a:pt x="142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556D8DA4-23EB-48D1-84B3-8926DE991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743"/>
              <a:ext cx="652" cy="567"/>
            </a:xfrm>
            <a:custGeom>
              <a:avLst/>
              <a:gdLst>
                <a:gd name="T0" fmla="*/ 170 w 652"/>
                <a:gd name="T1" fmla="*/ 539 h 567"/>
                <a:gd name="T2" fmla="*/ 114 w 652"/>
                <a:gd name="T3" fmla="*/ 454 h 567"/>
                <a:gd name="T4" fmla="*/ 114 w 652"/>
                <a:gd name="T5" fmla="*/ 369 h 567"/>
                <a:gd name="T6" fmla="*/ 57 w 652"/>
                <a:gd name="T7" fmla="*/ 397 h 567"/>
                <a:gd name="T8" fmla="*/ 0 w 652"/>
                <a:gd name="T9" fmla="*/ 312 h 567"/>
                <a:gd name="T10" fmla="*/ 57 w 652"/>
                <a:gd name="T11" fmla="*/ 284 h 567"/>
                <a:gd name="T12" fmla="*/ 0 w 652"/>
                <a:gd name="T13" fmla="*/ 171 h 567"/>
                <a:gd name="T14" fmla="*/ 57 w 652"/>
                <a:gd name="T15" fmla="*/ 114 h 567"/>
                <a:gd name="T16" fmla="*/ 142 w 652"/>
                <a:gd name="T17" fmla="*/ 85 h 567"/>
                <a:gd name="T18" fmla="*/ 312 w 652"/>
                <a:gd name="T19" fmla="*/ 114 h 567"/>
                <a:gd name="T20" fmla="*/ 426 w 652"/>
                <a:gd name="T21" fmla="*/ 29 h 567"/>
                <a:gd name="T22" fmla="*/ 454 w 652"/>
                <a:gd name="T23" fmla="*/ 57 h 567"/>
                <a:gd name="T24" fmla="*/ 539 w 652"/>
                <a:gd name="T25" fmla="*/ 0 h 567"/>
                <a:gd name="T26" fmla="*/ 624 w 652"/>
                <a:gd name="T27" fmla="*/ 85 h 567"/>
                <a:gd name="T28" fmla="*/ 652 w 652"/>
                <a:gd name="T29" fmla="*/ 171 h 567"/>
                <a:gd name="T30" fmla="*/ 652 w 652"/>
                <a:gd name="T31" fmla="*/ 284 h 567"/>
                <a:gd name="T32" fmla="*/ 539 w 652"/>
                <a:gd name="T33" fmla="*/ 312 h 567"/>
                <a:gd name="T34" fmla="*/ 539 w 652"/>
                <a:gd name="T35" fmla="*/ 369 h 567"/>
                <a:gd name="T36" fmla="*/ 426 w 652"/>
                <a:gd name="T37" fmla="*/ 426 h 567"/>
                <a:gd name="T38" fmla="*/ 397 w 652"/>
                <a:gd name="T39" fmla="*/ 482 h 567"/>
                <a:gd name="T40" fmla="*/ 312 w 652"/>
                <a:gd name="T41" fmla="*/ 511 h 567"/>
                <a:gd name="T42" fmla="*/ 312 w 652"/>
                <a:gd name="T43" fmla="*/ 567 h 567"/>
                <a:gd name="T44" fmla="*/ 170 w 652"/>
                <a:gd name="T45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67">
                  <a:moveTo>
                    <a:pt x="170" y="539"/>
                  </a:moveTo>
                  <a:lnTo>
                    <a:pt x="114" y="454"/>
                  </a:lnTo>
                  <a:lnTo>
                    <a:pt x="114" y="369"/>
                  </a:lnTo>
                  <a:lnTo>
                    <a:pt x="57" y="397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71"/>
                  </a:lnTo>
                  <a:lnTo>
                    <a:pt x="57" y="114"/>
                  </a:lnTo>
                  <a:lnTo>
                    <a:pt x="142" y="85"/>
                  </a:lnTo>
                  <a:lnTo>
                    <a:pt x="312" y="114"/>
                  </a:lnTo>
                  <a:lnTo>
                    <a:pt x="426" y="29"/>
                  </a:lnTo>
                  <a:lnTo>
                    <a:pt x="454" y="57"/>
                  </a:lnTo>
                  <a:lnTo>
                    <a:pt x="539" y="0"/>
                  </a:lnTo>
                  <a:lnTo>
                    <a:pt x="624" y="85"/>
                  </a:lnTo>
                  <a:lnTo>
                    <a:pt x="652" y="171"/>
                  </a:lnTo>
                  <a:lnTo>
                    <a:pt x="652" y="284"/>
                  </a:lnTo>
                  <a:lnTo>
                    <a:pt x="539" y="312"/>
                  </a:lnTo>
                  <a:lnTo>
                    <a:pt x="539" y="369"/>
                  </a:lnTo>
                  <a:lnTo>
                    <a:pt x="426" y="426"/>
                  </a:lnTo>
                  <a:lnTo>
                    <a:pt x="397" y="482"/>
                  </a:lnTo>
                  <a:lnTo>
                    <a:pt x="312" y="511"/>
                  </a:lnTo>
                  <a:lnTo>
                    <a:pt x="312" y="567"/>
                  </a:lnTo>
                  <a:lnTo>
                    <a:pt x="170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05563E9B-7B75-415B-9DB7-2B62E6943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1027"/>
              <a:ext cx="595" cy="425"/>
            </a:xfrm>
            <a:custGeom>
              <a:avLst/>
              <a:gdLst>
                <a:gd name="T0" fmla="*/ 510 w 595"/>
                <a:gd name="T1" fmla="*/ 0 h 425"/>
                <a:gd name="T2" fmla="*/ 510 w 595"/>
                <a:gd name="T3" fmla="*/ 57 h 425"/>
                <a:gd name="T4" fmla="*/ 595 w 595"/>
                <a:gd name="T5" fmla="*/ 85 h 425"/>
                <a:gd name="T6" fmla="*/ 595 w 595"/>
                <a:gd name="T7" fmla="*/ 198 h 425"/>
                <a:gd name="T8" fmla="*/ 567 w 595"/>
                <a:gd name="T9" fmla="*/ 255 h 425"/>
                <a:gd name="T10" fmla="*/ 510 w 595"/>
                <a:gd name="T11" fmla="*/ 283 h 425"/>
                <a:gd name="T12" fmla="*/ 482 w 595"/>
                <a:gd name="T13" fmla="*/ 283 h 425"/>
                <a:gd name="T14" fmla="*/ 454 w 595"/>
                <a:gd name="T15" fmla="*/ 283 h 425"/>
                <a:gd name="T16" fmla="*/ 454 w 595"/>
                <a:gd name="T17" fmla="*/ 368 h 425"/>
                <a:gd name="T18" fmla="*/ 284 w 595"/>
                <a:gd name="T19" fmla="*/ 425 h 425"/>
                <a:gd name="T20" fmla="*/ 0 w 595"/>
                <a:gd name="T21" fmla="*/ 283 h 425"/>
                <a:gd name="T22" fmla="*/ 28 w 595"/>
                <a:gd name="T23" fmla="*/ 255 h 425"/>
                <a:gd name="T24" fmla="*/ 170 w 595"/>
                <a:gd name="T25" fmla="*/ 283 h 425"/>
                <a:gd name="T26" fmla="*/ 170 w 595"/>
                <a:gd name="T27" fmla="*/ 227 h 425"/>
                <a:gd name="T28" fmla="*/ 255 w 595"/>
                <a:gd name="T29" fmla="*/ 198 h 425"/>
                <a:gd name="T30" fmla="*/ 284 w 595"/>
                <a:gd name="T31" fmla="*/ 142 h 425"/>
                <a:gd name="T32" fmla="*/ 397 w 595"/>
                <a:gd name="T33" fmla="*/ 85 h 425"/>
                <a:gd name="T34" fmla="*/ 397 w 595"/>
                <a:gd name="T35" fmla="*/ 28 h 425"/>
                <a:gd name="T36" fmla="*/ 510 w 595"/>
                <a:gd name="T3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425">
                  <a:moveTo>
                    <a:pt x="510" y="0"/>
                  </a:moveTo>
                  <a:lnTo>
                    <a:pt x="510" y="57"/>
                  </a:lnTo>
                  <a:lnTo>
                    <a:pt x="595" y="85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10" y="283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284" y="425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55" y="198"/>
                  </a:lnTo>
                  <a:lnTo>
                    <a:pt x="284" y="142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90BB5667-4482-493B-828E-A49B3AE43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395"/>
              <a:ext cx="198" cy="171"/>
            </a:xfrm>
            <a:custGeom>
              <a:avLst/>
              <a:gdLst>
                <a:gd name="T0" fmla="*/ 0 w 198"/>
                <a:gd name="T1" fmla="*/ 57 h 171"/>
                <a:gd name="T2" fmla="*/ 85 w 198"/>
                <a:gd name="T3" fmla="*/ 0 h 171"/>
                <a:gd name="T4" fmla="*/ 170 w 198"/>
                <a:gd name="T5" fmla="*/ 0 h 171"/>
                <a:gd name="T6" fmla="*/ 198 w 198"/>
                <a:gd name="T7" fmla="*/ 57 h 171"/>
                <a:gd name="T8" fmla="*/ 198 w 198"/>
                <a:gd name="T9" fmla="*/ 114 h 171"/>
                <a:gd name="T10" fmla="*/ 170 w 198"/>
                <a:gd name="T11" fmla="*/ 171 h 171"/>
                <a:gd name="T12" fmla="*/ 113 w 198"/>
                <a:gd name="T13" fmla="*/ 114 h 171"/>
                <a:gd name="T14" fmla="*/ 0 w 198"/>
                <a:gd name="T15" fmla="*/ 5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71">
                  <a:moveTo>
                    <a:pt x="0" y="57"/>
                  </a:moveTo>
                  <a:lnTo>
                    <a:pt x="85" y="0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70" y="171"/>
                  </a:lnTo>
                  <a:lnTo>
                    <a:pt x="113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8E82DB25-86FE-4D47-BCD9-461BE9A45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1452"/>
              <a:ext cx="623" cy="737"/>
            </a:xfrm>
            <a:custGeom>
              <a:avLst/>
              <a:gdLst>
                <a:gd name="T0" fmla="*/ 255 w 623"/>
                <a:gd name="T1" fmla="*/ 114 h 737"/>
                <a:gd name="T2" fmla="*/ 198 w 623"/>
                <a:gd name="T3" fmla="*/ 57 h 737"/>
                <a:gd name="T4" fmla="*/ 85 w 623"/>
                <a:gd name="T5" fmla="*/ 0 h 737"/>
                <a:gd name="T6" fmla="*/ 0 w 623"/>
                <a:gd name="T7" fmla="*/ 284 h 737"/>
                <a:gd name="T8" fmla="*/ 56 w 623"/>
                <a:gd name="T9" fmla="*/ 312 h 737"/>
                <a:gd name="T10" fmla="*/ 85 w 623"/>
                <a:gd name="T11" fmla="*/ 425 h 737"/>
                <a:gd name="T12" fmla="*/ 141 w 623"/>
                <a:gd name="T13" fmla="*/ 454 h 737"/>
                <a:gd name="T14" fmla="*/ 170 w 623"/>
                <a:gd name="T15" fmla="*/ 596 h 737"/>
                <a:gd name="T16" fmla="*/ 198 w 623"/>
                <a:gd name="T17" fmla="*/ 624 h 737"/>
                <a:gd name="T18" fmla="*/ 170 w 623"/>
                <a:gd name="T19" fmla="*/ 681 h 737"/>
                <a:gd name="T20" fmla="*/ 283 w 623"/>
                <a:gd name="T21" fmla="*/ 737 h 737"/>
                <a:gd name="T22" fmla="*/ 340 w 623"/>
                <a:gd name="T23" fmla="*/ 681 h 737"/>
                <a:gd name="T24" fmla="*/ 425 w 623"/>
                <a:gd name="T25" fmla="*/ 681 h 737"/>
                <a:gd name="T26" fmla="*/ 538 w 623"/>
                <a:gd name="T27" fmla="*/ 737 h 737"/>
                <a:gd name="T28" fmla="*/ 595 w 623"/>
                <a:gd name="T29" fmla="*/ 652 h 737"/>
                <a:gd name="T30" fmla="*/ 538 w 623"/>
                <a:gd name="T31" fmla="*/ 567 h 737"/>
                <a:gd name="T32" fmla="*/ 567 w 623"/>
                <a:gd name="T33" fmla="*/ 482 h 737"/>
                <a:gd name="T34" fmla="*/ 623 w 623"/>
                <a:gd name="T35" fmla="*/ 454 h 737"/>
                <a:gd name="T36" fmla="*/ 453 w 623"/>
                <a:gd name="T37" fmla="*/ 340 h 737"/>
                <a:gd name="T38" fmla="*/ 425 w 623"/>
                <a:gd name="T39" fmla="*/ 255 h 737"/>
                <a:gd name="T40" fmla="*/ 368 w 623"/>
                <a:gd name="T41" fmla="*/ 284 h 737"/>
                <a:gd name="T42" fmla="*/ 283 w 623"/>
                <a:gd name="T43" fmla="*/ 255 h 737"/>
                <a:gd name="T44" fmla="*/ 255 w 623"/>
                <a:gd name="T45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737">
                  <a:moveTo>
                    <a:pt x="255" y="114"/>
                  </a:moveTo>
                  <a:lnTo>
                    <a:pt x="198" y="57"/>
                  </a:lnTo>
                  <a:lnTo>
                    <a:pt x="85" y="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85" y="425"/>
                  </a:lnTo>
                  <a:lnTo>
                    <a:pt x="141" y="454"/>
                  </a:lnTo>
                  <a:lnTo>
                    <a:pt x="170" y="596"/>
                  </a:lnTo>
                  <a:lnTo>
                    <a:pt x="198" y="624"/>
                  </a:lnTo>
                  <a:lnTo>
                    <a:pt x="170" y="681"/>
                  </a:lnTo>
                  <a:lnTo>
                    <a:pt x="283" y="737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38" y="737"/>
                  </a:lnTo>
                  <a:lnTo>
                    <a:pt x="595" y="652"/>
                  </a:lnTo>
                  <a:lnTo>
                    <a:pt x="538" y="567"/>
                  </a:lnTo>
                  <a:lnTo>
                    <a:pt x="567" y="482"/>
                  </a:lnTo>
                  <a:lnTo>
                    <a:pt x="623" y="454"/>
                  </a:lnTo>
                  <a:lnTo>
                    <a:pt x="453" y="340"/>
                  </a:lnTo>
                  <a:lnTo>
                    <a:pt x="425" y="255"/>
                  </a:lnTo>
                  <a:lnTo>
                    <a:pt x="368" y="284"/>
                  </a:lnTo>
                  <a:lnTo>
                    <a:pt x="283" y="255"/>
                  </a:lnTo>
                  <a:lnTo>
                    <a:pt x="255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5D3F4B91-A4C4-4530-B099-24F8D242F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359"/>
              <a:ext cx="453" cy="341"/>
            </a:xfrm>
            <a:custGeom>
              <a:avLst/>
              <a:gdLst>
                <a:gd name="T0" fmla="*/ 255 w 453"/>
                <a:gd name="T1" fmla="*/ 0 h 341"/>
                <a:gd name="T2" fmla="*/ 113 w 453"/>
                <a:gd name="T3" fmla="*/ 114 h 341"/>
                <a:gd name="T4" fmla="*/ 198 w 453"/>
                <a:gd name="T5" fmla="*/ 170 h 341"/>
                <a:gd name="T6" fmla="*/ 142 w 453"/>
                <a:gd name="T7" fmla="*/ 199 h 341"/>
                <a:gd name="T8" fmla="*/ 56 w 453"/>
                <a:gd name="T9" fmla="*/ 227 h 341"/>
                <a:gd name="T10" fmla="*/ 0 w 453"/>
                <a:gd name="T11" fmla="*/ 284 h 341"/>
                <a:gd name="T12" fmla="*/ 142 w 453"/>
                <a:gd name="T13" fmla="*/ 341 h 341"/>
                <a:gd name="T14" fmla="*/ 227 w 453"/>
                <a:gd name="T15" fmla="*/ 341 h 341"/>
                <a:gd name="T16" fmla="*/ 453 w 453"/>
                <a:gd name="T17" fmla="*/ 256 h 341"/>
                <a:gd name="T18" fmla="*/ 368 w 453"/>
                <a:gd name="T19" fmla="*/ 170 h 341"/>
                <a:gd name="T20" fmla="*/ 340 w 453"/>
                <a:gd name="T21" fmla="*/ 57 h 341"/>
                <a:gd name="T22" fmla="*/ 255 w 453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341">
                  <a:moveTo>
                    <a:pt x="255" y="0"/>
                  </a:moveTo>
                  <a:lnTo>
                    <a:pt x="113" y="114"/>
                  </a:lnTo>
                  <a:lnTo>
                    <a:pt x="198" y="170"/>
                  </a:lnTo>
                  <a:lnTo>
                    <a:pt x="142" y="199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42" y="341"/>
                  </a:lnTo>
                  <a:lnTo>
                    <a:pt x="227" y="341"/>
                  </a:lnTo>
                  <a:lnTo>
                    <a:pt x="453" y="256"/>
                  </a:lnTo>
                  <a:lnTo>
                    <a:pt x="368" y="170"/>
                  </a:lnTo>
                  <a:lnTo>
                    <a:pt x="340" y="5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8D6EB2F9-FDDD-4A43-A6C8-35C05535E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104"/>
              <a:ext cx="595" cy="539"/>
            </a:xfrm>
            <a:custGeom>
              <a:avLst/>
              <a:gdLst>
                <a:gd name="T0" fmla="*/ 340 w 595"/>
                <a:gd name="T1" fmla="*/ 539 h 539"/>
                <a:gd name="T2" fmla="*/ 283 w 595"/>
                <a:gd name="T3" fmla="*/ 425 h 539"/>
                <a:gd name="T4" fmla="*/ 198 w 595"/>
                <a:gd name="T5" fmla="*/ 369 h 539"/>
                <a:gd name="T6" fmla="*/ 198 w 595"/>
                <a:gd name="T7" fmla="*/ 340 h 539"/>
                <a:gd name="T8" fmla="*/ 85 w 595"/>
                <a:gd name="T9" fmla="*/ 284 h 539"/>
                <a:gd name="T10" fmla="*/ 56 w 595"/>
                <a:gd name="T11" fmla="*/ 312 h 539"/>
                <a:gd name="T12" fmla="*/ 0 w 595"/>
                <a:gd name="T13" fmla="*/ 255 h 539"/>
                <a:gd name="T14" fmla="*/ 85 w 595"/>
                <a:gd name="T15" fmla="*/ 85 h 539"/>
                <a:gd name="T16" fmla="*/ 340 w 595"/>
                <a:gd name="T17" fmla="*/ 57 h 539"/>
                <a:gd name="T18" fmla="*/ 396 w 595"/>
                <a:gd name="T19" fmla="*/ 0 h 539"/>
                <a:gd name="T20" fmla="*/ 482 w 595"/>
                <a:gd name="T21" fmla="*/ 0 h 539"/>
                <a:gd name="T22" fmla="*/ 510 w 595"/>
                <a:gd name="T23" fmla="*/ 57 h 539"/>
                <a:gd name="T24" fmla="*/ 567 w 595"/>
                <a:gd name="T25" fmla="*/ 85 h 539"/>
                <a:gd name="T26" fmla="*/ 595 w 595"/>
                <a:gd name="T27" fmla="*/ 199 h 539"/>
                <a:gd name="T28" fmla="*/ 595 w 595"/>
                <a:gd name="T29" fmla="*/ 255 h 539"/>
                <a:gd name="T30" fmla="*/ 453 w 595"/>
                <a:gd name="T31" fmla="*/ 369 h 539"/>
                <a:gd name="T32" fmla="*/ 538 w 595"/>
                <a:gd name="T33" fmla="*/ 425 h 539"/>
                <a:gd name="T34" fmla="*/ 396 w 595"/>
                <a:gd name="T35" fmla="*/ 482 h 539"/>
                <a:gd name="T36" fmla="*/ 340 w 595"/>
                <a:gd name="T3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539">
                  <a:moveTo>
                    <a:pt x="340" y="539"/>
                  </a:moveTo>
                  <a:lnTo>
                    <a:pt x="283" y="425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85" y="284"/>
                  </a:lnTo>
                  <a:lnTo>
                    <a:pt x="56" y="312"/>
                  </a:lnTo>
                  <a:lnTo>
                    <a:pt x="0" y="255"/>
                  </a:lnTo>
                  <a:lnTo>
                    <a:pt x="85" y="85"/>
                  </a:lnTo>
                  <a:lnTo>
                    <a:pt x="340" y="57"/>
                  </a:lnTo>
                  <a:lnTo>
                    <a:pt x="396" y="0"/>
                  </a:lnTo>
                  <a:lnTo>
                    <a:pt x="482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595" y="199"/>
                  </a:lnTo>
                  <a:lnTo>
                    <a:pt x="595" y="255"/>
                  </a:lnTo>
                  <a:lnTo>
                    <a:pt x="453" y="369"/>
                  </a:lnTo>
                  <a:lnTo>
                    <a:pt x="538" y="425"/>
                  </a:lnTo>
                  <a:lnTo>
                    <a:pt x="396" y="482"/>
                  </a:lnTo>
                  <a:lnTo>
                    <a:pt x="340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0F733BAB-7589-4302-90F3-61D9266C6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444"/>
              <a:ext cx="567" cy="482"/>
            </a:xfrm>
            <a:custGeom>
              <a:avLst/>
              <a:gdLst>
                <a:gd name="T0" fmla="*/ 57 w 567"/>
                <a:gd name="T1" fmla="*/ 85 h 482"/>
                <a:gd name="T2" fmla="*/ 28 w 567"/>
                <a:gd name="T3" fmla="*/ 114 h 482"/>
                <a:gd name="T4" fmla="*/ 0 w 567"/>
                <a:gd name="T5" fmla="*/ 284 h 482"/>
                <a:gd name="T6" fmla="*/ 28 w 567"/>
                <a:gd name="T7" fmla="*/ 341 h 482"/>
                <a:gd name="T8" fmla="*/ 85 w 567"/>
                <a:gd name="T9" fmla="*/ 426 h 482"/>
                <a:gd name="T10" fmla="*/ 170 w 567"/>
                <a:gd name="T11" fmla="*/ 482 h 482"/>
                <a:gd name="T12" fmla="*/ 255 w 567"/>
                <a:gd name="T13" fmla="*/ 426 h 482"/>
                <a:gd name="T14" fmla="*/ 397 w 567"/>
                <a:gd name="T15" fmla="*/ 482 h 482"/>
                <a:gd name="T16" fmla="*/ 368 w 567"/>
                <a:gd name="T17" fmla="*/ 369 h 482"/>
                <a:gd name="T18" fmla="*/ 397 w 567"/>
                <a:gd name="T19" fmla="*/ 341 h 482"/>
                <a:gd name="T20" fmla="*/ 538 w 567"/>
                <a:gd name="T21" fmla="*/ 312 h 482"/>
                <a:gd name="T22" fmla="*/ 538 w 567"/>
                <a:gd name="T23" fmla="*/ 199 h 482"/>
                <a:gd name="T24" fmla="*/ 567 w 567"/>
                <a:gd name="T25" fmla="*/ 199 h 482"/>
                <a:gd name="T26" fmla="*/ 510 w 567"/>
                <a:gd name="T27" fmla="*/ 85 h 482"/>
                <a:gd name="T28" fmla="*/ 425 w 567"/>
                <a:gd name="T29" fmla="*/ 29 h 482"/>
                <a:gd name="T30" fmla="*/ 340 w 567"/>
                <a:gd name="T31" fmla="*/ 85 h 482"/>
                <a:gd name="T32" fmla="*/ 312 w 567"/>
                <a:gd name="T33" fmla="*/ 171 h 482"/>
                <a:gd name="T34" fmla="*/ 340 w 567"/>
                <a:gd name="T35" fmla="*/ 227 h 482"/>
                <a:gd name="T36" fmla="*/ 312 w 567"/>
                <a:gd name="T37" fmla="*/ 256 h 482"/>
                <a:gd name="T38" fmla="*/ 170 w 567"/>
                <a:gd name="T39" fmla="*/ 199 h 482"/>
                <a:gd name="T40" fmla="*/ 170 w 567"/>
                <a:gd name="T41" fmla="*/ 114 h 482"/>
                <a:gd name="T42" fmla="*/ 142 w 567"/>
                <a:gd name="T43" fmla="*/ 0 h 482"/>
                <a:gd name="T44" fmla="*/ 57 w 567"/>
                <a:gd name="T45" fmla="*/ 8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82">
                  <a:moveTo>
                    <a:pt x="57" y="85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28" y="341"/>
                  </a:lnTo>
                  <a:lnTo>
                    <a:pt x="85" y="426"/>
                  </a:lnTo>
                  <a:lnTo>
                    <a:pt x="170" y="482"/>
                  </a:lnTo>
                  <a:lnTo>
                    <a:pt x="255" y="426"/>
                  </a:lnTo>
                  <a:lnTo>
                    <a:pt x="397" y="482"/>
                  </a:lnTo>
                  <a:lnTo>
                    <a:pt x="368" y="369"/>
                  </a:lnTo>
                  <a:lnTo>
                    <a:pt x="397" y="341"/>
                  </a:lnTo>
                  <a:lnTo>
                    <a:pt x="538" y="312"/>
                  </a:lnTo>
                  <a:lnTo>
                    <a:pt x="538" y="199"/>
                  </a:lnTo>
                  <a:lnTo>
                    <a:pt x="567" y="199"/>
                  </a:lnTo>
                  <a:lnTo>
                    <a:pt x="510" y="85"/>
                  </a:lnTo>
                  <a:lnTo>
                    <a:pt x="425" y="29"/>
                  </a:lnTo>
                  <a:lnTo>
                    <a:pt x="340" y="85"/>
                  </a:lnTo>
                  <a:lnTo>
                    <a:pt x="312" y="171"/>
                  </a:lnTo>
                  <a:lnTo>
                    <a:pt x="340" y="227"/>
                  </a:lnTo>
                  <a:lnTo>
                    <a:pt x="312" y="256"/>
                  </a:lnTo>
                  <a:lnTo>
                    <a:pt x="170" y="199"/>
                  </a:lnTo>
                  <a:lnTo>
                    <a:pt x="170" y="114"/>
                  </a:lnTo>
                  <a:lnTo>
                    <a:pt x="142" y="0"/>
                  </a:lnTo>
                  <a:lnTo>
                    <a:pt x="57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740522B7-C3F2-4286-B294-C04A2C180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5449"/>
              <a:ext cx="907" cy="482"/>
            </a:xfrm>
            <a:custGeom>
              <a:avLst/>
              <a:gdLst>
                <a:gd name="T0" fmla="*/ 29 w 907"/>
                <a:gd name="T1" fmla="*/ 29 h 482"/>
                <a:gd name="T2" fmla="*/ 29 w 907"/>
                <a:gd name="T3" fmla="*/ 142 h 482"/>
                <a:gd name="T4" fmla="*/ 0 w 907"/>
                <a:gd name="T5" fmla="*/ 171 h 482"/>
                <a:gd name="T6" fmla="*/ 0 w 907"/>
                <a:gd name="T7" fmla="*/ 227 h 482"/>
                <a:gd name="T8" fmla="*/ 57 w 907"/>
                <a:gd name="T9" fmla="*/ 284 h 482"/>
                <a:gd name="T10" fmla="*/ 199 w 907"/>
                <a:gd name="T11" fmla="*/ 341 h 482"/>
                <a:gd name="T12" fmla="*/ 227 w 907"/>
                <a:gd name="T13" fmla="*/ 369 h 482"/>
                <a:gd name="T14" fmla="*/ 312 w 907"/>
                <a:gd name="T15" fmla="*/ 341 h 482"/>
                <a:gd name="T16" fmla="*/ 510 w 907"/>
                <a:gd name="T17" fmla="*/ 341 h 482"/>
                <a:gd name="T18" fmla="*/ 510 w 907"/>
                <a:gd name="T19" fmla="*/ 397 h 482"/>
                <a:gd name="T20" fmla="*/ 596 w 907"/>
                <a:gd name="T21" fmla="*/ 369 h 482"/>
                <a:gd name="T22" fmla="*/ 596 w 907"/>
                <a:gd name="T23" fmla="*/ 426 h 482"/>
                <a:gd name="T24" fmla="*/ 652 w 907"/>
                <a:gd name="T25" fmla="*/ 454 h 482"/>
                <a:gd name="T26" fmla="*/ 766 w 907"/>
                <a:gd name="T27" fmla="*/ 454 h 482"/>
                <a:gd name="T28" fmla="*/ 794 w 907"/>
                <a:gd name="T29" fmla="*/ 482 h 482"/>
                <a:gd name="T30" fmla="*/ 822 w 907"/>
                <a:gd name="T31" fmla="*/ 454 h 482"/>
                <a:gd name="T32" fmla="*/ 851 w 907"/>
                <a:gd name="T33" fmla="*/ 341 h 482"/>
                <a:gd name="T34" fmla="*/ 907 w 907"/>
                <a:gd name="T35" fmla="*/ 341 h 482"/>
                <a:gd name="T36" fmla="*/ 907 w 907"/>
                <a:gd name="T37" fmla="*/ 256 h 482"/>
                <a:gd name="T38" fmla="*/ 851 w 907"/>
                <a:gd name="T39" fmla="*/ 171 h 482"/>
                <a:gd name="T40" fmla="*/ 822 w 907"/>
                <a:gd name="T41" fmla="*/ 57 h 482"/>
                <a:gd name="T42" fmla="*/ 624 w 907"/>
                <a:gd name="T43" fmla="*/ 0 h 482"/>
                <a:gd name="T44" fmla="*/ 567 w 907"/>
                <a:gd name="T45" fmla="*/ 29 h 482"/>
                <a:gd name="T46" fmla="*/ 539 w 907"/>
                <a:gd name="T47" fmla="*/ 0 h 482"/>
                <a:gd name="T48" fmla="*/ 539 w 907"/>
                <a:gd name="T49" fmla="*/ 142 h 482"/>
                <a:gd name="T50" fmla="*/ 284 w 907"/>
                <a:gd name="T51" fmla="*/ 142 h 482"/>
                <a:gd name="T52" fmla="*/ 170 w 907"/>
                <a:gd name="T53" fmla="*/ 114 h 482"/>
                <a:gd name="T54" fmla="*/ 170 w 907"/>
                <a:gd name="T55" fmla="*/ 86 h 482"/>
                <a:gd name="T56" fmla="*/ 29 w 907"/>
                <a:gd name="T57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82">
                  <a:moveTo>
                    <a:pt x="29" y="29"/>
                  </a:moveTo>
                  <a:lnTo>
                    <a:pt x="29" y="142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596" y="369"/>
                  </a:lnTo>
                  <a:lnTo>
                    <a:pt x="596" y="426"/>
                  </a:lnTo>
                  <a:lnTo>
                    <a:pt x="652" y="454"/>
                  </a:lnTo>
                  <a:lnTo>
                    <a:pt x="766" y="454"/>
                  </a:lnTo>
                  <a:lnTo>
                    <a:pt x="794" y="482"/>
                  </a:lnTo>
                  <a:lnTo>
                    <a:pt x="822" y="45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256"/>
                  </a:lnTo>
                  <a:lnTo>
                    <a:pt x="851" y="171"/>
                  </a:lnTo>
                  <a:lnTo>
                    <a:pt x="822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39" y="0"/>
                  </a:lnTo>
                  <a:lnTo>
                    <a:pt x="539" y="142"/>
                  </a:lnTo>
                  <a:lnTo>
                    <a:pt x="284" y="142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948943CB-5FC8-485D-8B7E-454155E9A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777"/>
              <a:ext cx="850" cy="1531"/>
            </a:xfrm>
            <a:custGeom>
              <a:avLst/>
              <a:gdLst>
                <a:gd name="T0" fmla="*/ 0 w 850"/>
                <a:gd name="T1" fmla="*/ 1049 h 1531"/>
                <a:gd name="T2" fmla="*/ 28 w 850"/>
                <a:gd name="T3" fmla="*/ 1162 h 1531"/>
                <a:gd name="T4" fmla="*/ 57 w 850"/>
                <a:gd name="T5" fmla="*/ 1191 h 1531"/>
                <a:gd name="T6" fmla="*/ 85 w 850"/>
                <a:gd name="T7" fmla="*/ 1247 h 1531"/>
                <a:gd name="T8" fmla="*/ 28 w 850"/>
                <a:gd name="T9" fmla="*/ 1276 h 1531"/>
                <a:gd name="T10" fmla="*/ 28 w 850"/>
                <a:gd name="T11" fmla="*/ 1304 h 1531"/>
                <a:gd name="T12" fmla="*/ 28 w 850"/>
                <a:gd name="T13" fmla="*/ 1332 h 1531"/>
                <a:gd name="T14" fmla="*/ 57 w 850"/>
                <a:gd name="T15" fmla="*/ 1389 h 1531"/>
                <a:gd name="T16" fmla="*/ 28 w 850"/>
                <a:gd name="T17" fmla="*/ 1446 h 1531"/>
                <a:gd name="T18" fmla="*/ 57 w 850"/>
                <a:gd name="T19" fmla="*/ 1446 h 1531"/>
                <a:gd name="T20" fmla="*/ 85 w 850"/>
                <a:gd name="T21" fmla="*/ 1531 h 1531"/>
                <a:gd name="T22" fmla="*/ 198 w 850"/>
                <a:gd name="T23" fmla="*/ 1417 h 1531"/>
                <a:gd name="T24" fmla="*/ 170 w 850"/>
                <a:gd name="T25" fmla="*/ 1332 h 1531"/>
                <a:gd name="T26" fmla="*/ 227 w 850"/>
                <a:gd name="T27" fmla="*/ 1276 h 1531"/>
                <a:gd name="T28" fmla="*/ 170 w 850"/>
                <a:gd name="T29" fmla="*/ 1191 h 1531"/>
                <a:gd name="T30" fmla="*/ 227 w 850"/>
                <a:gd name="T31" fmla="*/ 1105 h 1531"/>
                <a:gd name="T32" fmla="*/ 170 w 850"/>
                <a:gd name="T33" fmla="*/ 1049 h 1531"/>
                <a:gd name="T34" fmla="*/ 142 w 850"/>
                <a:gd name="T35" fmla="*/ 1049 h 1531"/>
                <a:gd name="T36" fmla="*/ 113 w 850"/>
                <a:gd name="T37" fmla="*/ 964 h 1531"/>
                <a:gd name="T38" fmla="*/ 255 w 850"/>
                <a:gd name="T39" fmla="*/ 822 h 1531"/>
                <a:gd name="T40" fmla="*/ 283 w 850"/>
                <a:gd name="T41" fmla="*/ 709 h 1531"/>
                <a:gd name="T42" fmla="*/ 397 w 850"/>
                <a:gd name="T43" fmla="*/ 652 h 1531"/>
                <a:gd name="T44" fmla="*/ 340 w 850"/>
                <a:gd name="T45" fmla="*/ 624 h 1531"/>
                <a:gd name="T46" fmla="*/ 368 w 850"/>
                <a:gd name="T47" fmla="*/ 595 h 1531"/>
                <a:gd name="T48" fmla="*/ 453 w 850"/>
                <a:gd name="T49" fmla="*/ 567 h 1531"/>
                <a:gd name="T50" fmla="*/ 510 w 850"/>
                <a:gd name="T51" fmla="*/ 453 h 1531"/>
                <a:gd name="T52" fmla="*/ 538 w 850"/>
                <a:gd name="T53" fmla="*/ 453 h 1531"/>
                <a:gd name="T54" fmla="*/ 538 w 850"/>
                <a:gd name="T55" fmla="*/ 510 h 1531"/>
                <a:gd name="T56" fmla="*/ 624 w 850"/>
                <a:gd name="T57" fmla="*/ 538 h 1531"/>
                <a:gd name="T58" fmla="*/ 709 w 850"/>
                <a:gd name="T59" fmla="*/ 510 h 1531"/>
                <a:gd name="T60" fmla="*/ 765 w 850"/>
                <a:gd name="T61" fmla="*/ 482 h 1531"/>
                <a:gd name="T62" fmla="*/ 737 w 850"/>
                <a:gd name="T63" fmla="*/ 425 h 1531"/>
                <a:gd name="T64" fmla="*/ 794 w 850"/>
                <a:gd name="T65" fmla="*/ 397 h 1531"/>
                <a:gd name="T66" fmla="*/ 850 w 850"/>
                <a:gd name="T67" fmla="*/ 113 h 1531"/>
                <a:gd name="T68" fmla="*/ 680 w 850"/>
                <a:gd name="T69" fmla="*/ 57 h 1531"/>
                <a:gd name="T70" fmla="*/ 624 w 850"/>
                <a:gd name="T71" fmla="*/ 113 h 1531"/>
                <a:gd name="T72" fmla="*/ 567 w 850"/>
                <a:gd name="T73" fmla="*/ 0 h 1531"/>
                <a:gd name="T74" fmla="*/ 538 w 850"/>
                <a:gd name="T75" fmla="*/ 0 h 1531"/>
                <a:gd name="T76" fmla="*/ 510 w 850"/>
                <a:gd name="T77" fmla="*/ 113 h 1531"/>
                <a:gd name="T78" fmla="*/ 453 w 850"/>
                <a:gd name="T79" fmla="*/ 142 h 1531"/>
                <a:gd name="T80" fmla="*/ 482 w 850"/>
                <a:gd name="T81" fmla="*/ 28 h 1531"/>
                <a:gd name="T82" fmla="*/ 425 w 850"/>
                <a:gd name="T83" fmla="*/ 28 h 1531"/>
                <a:gd name="T84" fmla="*/ 340 w 850"/>
                <a:gd name="T85" fmla="*/ 198 h 1531"/>
                <a:gd name="T86" fmla="*/ 113 w 850"/>
                <a:gd name="T87" fmla="*/ 482 h 1531"/>
                <a:gd name="T88" fmla="*/ 57 w 850"/>
                <a:gd name="T89" fmla="*/ 510 h 1531"/>
                <a:gd name="T90" fmla="*/ 28 w 850"/>
                <a:gd name="T91" fmla="*/ 850 h 1531"/>
                <a:gd name="T92" fmla="*/ 0 w 850"/>
                <a:gd name="T93" fmla="*/ 935 h 1531"/>
                <a:gd name="T94" fmla="*/ 28 w 850"/>
                <a:gd name="T95" fmla="*/ 992 h 1531"/>
                <a:gd name="T96" fmla="*/ 0 w 850"/>
                <a:gd name="T97" fmla="*/ 104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1531">
                  <a:moveTo>
                    <a:pt x="0" y="1049"/>
                  </a:moveTo>
                  <a:lnTo>
                    <a:pt x="28" y="1162"/>
                  </a:lnTo>
                  <a:lnTo>
                    <a:pt x="57" y="1191"/>
                  </a:lnTo>
                  <a:lnTo>
                    <a:pt x="85" y="1247"/>
                  </a:lnTo>
                  <a:lnTo>
                    <a:pt x="28" y="1276"/>
                  </a:lnTo>
                  <a:lnTo>
                    <a:pt x="28" y="1304"/>
                  </a:lnTo>
                  <a:lnTo>
                    <a:pt x="28" y="1332"/>
                  </a:lnTo>
                  <a:lnTo>
                    <a:pt x="57" y="1389"/>
                  </a:lnTo>
                  <a:lnTo>
                    <a:pt x="28" y="1446"/>
                  </a:lnTo>
                  <a:lnTo>
                    <a:pt x="57" y="1446"/>
                  </a:lnTo>
                  <a:lnTo>
                    <a:pt x="85" y="1531"/>
                  </a:lnTo>
                  <a:lnTo>
                    <a:pt x="198" y="1417"/>
                  </a:lnTo>
                  <a:lnTo>
                    <a:pt x="170" y="1332"/>
                  </a:lnTo>
                  <a:lnTo>
                    <a:pt x="227" y="1276"/>
                  </a:lnTo>
                  <a:lnTo>
                    <a:pt x="170" y="1191"/>
                  </a:lnTo>
                  <a:lnTo>
                    <a:pt x="227" y="1105"/>
                  </a:lnTo>
                  <a:lnTo>
                    <a:pt x="170" y="1049"/>
                  </a:lnTo>
                  <a:lnTo>
                    <a:pt x="142" y="1049"/>
                  </a:lnTo>
                  <a:lnTo>
                    <a:pt x="113" y="964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397" y="652"/>
                  </a:lnTo>
                  <a:lnTo>
                    <a:pt x="340" y="624"/>
                  </a:lnTo>
                  <a:lnTo>
                    <a:pt x="368" y="595"/>
                  </a:lnTo>
                  <a:lnTo>
                    <a:pt x="453" y="567"/>
                  </a:lnTo>
                  <a:lnTo>
                    <a:pt x="510" y="453"/>
                  </a:lnTo>
                  <a:lnTo>
                    <a:pt x="538" y="453"/>
                  </a:lnTo>
                  <a:lnTo>
                    <a:pt x="538" y="510"/>
                  </a:lnTo>
                  <a:lnTo>
                    <a:pt x="624" y="538"/>
                  </a:lnTo>
                  <a:lnTo>
                    <a:pt x="709" y="510"/>
                  </a:lnTo>
                  <a:lnTo>
                    <a:pt x="765" y="482"/>
                  </a:lnTo>
                  <a:lnTo>
                    <a:pt x="737" y="425"/>
                  </a:lnTo>
                  <a:lnTo>
                    <a:pt x="794" y="397"/>
                  </a:lnTo>
                  <a:lnTo>
                    <a:pt x="850" y="113"/>
                  </a:lnTo>
                  <a:lnTo>
                    <a:pt x="680" y="57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10" y="113"/>
                  </a:lnTo>
                  <a:lnTo>
                    <a:pt x="453" y="142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40" y="198"/>
                  </a:lnTo>
                  <a:lnTo>
                    <a:pt x="113" y="482"/>
                  </a:lnTo>
                  <a:lnTo>
                    <a:pt x="57" y="510"/>
                  </a:lnTo>
                  <a:lnTo>
                    <a:pt x="28" y="850"/>
                  </a:lnTo>
                  <a:lnTo>
                    <a:pt x="0" y="935"/>
                  </a:lnTo>
                  <a:lnTo>
                    <a:pt x="28" y="992"/>
                  </a:lnTo>
                  <a:lnTo>
                    <a:pt x="0" y="104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D4AECAB7-2197-4FCB-AF43-BE8A74FCA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032"/>
              <a:ext cx="936" cy="822"/>
            </a:xfrm>
            <a:custGeom>
              <a:avLst/>
              <a:gdLst>
                <a:gd name="T0" fmla="*/ 199 w 936"/>
                <a:gd name="T1" fmla="*/ 822 h 822"/>
                <a:gd name="T2" fmla="*/ 142 w 936"/>
                <a:gd name="T3" fmla="*/ 709 h 822"/>
                <a:gd name="T4" fmla="*/ 142 w 936"/>
                <a:gd name="T5" fmla="*/ 652 h 822"/>
                <a:gd name="T6" fmla="*/ 0 w 936"/>
                <a:gd name="T7" fmla="*/ 595 h 822"/>
                <a:gd name="T8" fmla="*/ 0 w 936"/>
                <a:gd name="T9" fmla="*/ 539 h 822"/>
                <a:gd name="T10" fmla="*/ 85 w 936"/>
                <a:gd name="T11" fmla="*/ 482 h 822"/>
                <a:gd name="T12" fmla="*/ 85 w 936"/>
                <a:gd name="T13" fmla="*/ 425 h 822"/>
                <a:gd name="T14" fmla="*/ 170 w 936"/>
                <a:gd name="T15" fmla="*/ 397 h 822"/>
                <a:gd name="T16" fmla="*/ 142 w 936"/>
                <a:gd name="T17" fmla="*/ 340 h 822"/>
                <a:gd name="T18" fmla="*/ 199 w 936"/>
                <a:gd name="T19" fmla="*/ 312 h 822"/>
                <a:gd name="T20" fmla="*/ 255 w 936"/>
                <a:gd name="T21" fmla="*/ 85 h 822"/>
                <a:gd name="T22" fmla="*/ 284 w 936"/>
                <a:gd name="T23" fmla="*/ 85 h 822"/>
                <a:gd name="T24" fmla="*/ 284 w 936"/>
                <a:gd name="T25" fmla="*/ 57 h 822"/>
                <a:gd name="T26" fmla="*/ 340 w 936"/>
                <a:gd name="T27" fmla="*/ 28 h 822"/>
                <a:gd name="T28" fmla="*/ 397 w 936"/>
                <a:gd name="T29" fmla="*/ 28 h 822"/>
                <a:gd name="T30" fmla="*/ 454 w 936"/>
                <a:gd name="T31" fmla="*/ 0 h 822"/>
                <a:gd name="T32" fmla="*/ 482 w 936"/>
                <a:gd name="T33" fmla="*/ 57 h 822"/>
                <a:gd name="T34" fmla="*/ 567 w 936"/>
                <a:gd name="T35" fmla="*/ 113 h 822"/>
                <a:gd name="T36" fmla="*/ 624 w 936"/>
                <a:gd name="T37" fmla="*/ 85 h 822"/>
                <a:gd name="T38" fmla="*/ 680 w 936"/>
                <a:gd name="T39" fmla="*/ 0 h 822"/>
                <a:gd name="T40" fmla="*/ 766 w 936"/>
                <a:gd name="T41" fmla="*/ 0 h 822"/>
                <a:gd name="T42" fmla="*/ 766 w 936"/>
                <a:gd name="T43" fmla="*/ 57 h 822"/>
                <a:gd name="T44" fmla="*/ 737 w 936"/>
                <a:gd name="T45" fmla="*/ 85 h 822"/>
                <a:gd name="T46" fmla="*/ 794 w 936"/>
                <a:gd name="T47" fmla="*/ 113 h 822"/>
                <a:gd name="T48" fmla="*/ 794 w 936"/>
                <a:gd name="T49" fmla="*/ 170 h 822"/>
                <a:gd name="T50" fmla="*/ 822 w 936"/>
                <a:gd name="T51" fmla="*/ 198 h 822"/>
                <a:gd name="T52" fmla="*/ 851 w 936"/>
                <a:gd name="T53" fmla="*/ 227 h 822"/>
                <a:gd name="T54" fmla="*/ 851 w 936"/>
                <a:gd name="T55" fmla="*/ 283 h 822"/>
                <a:gd name="T56" fmla="*/ 879 w 936"/>
                <a:gd name="T57" fmla="*/ 340 h 822"/>
                <a:gd name="T58" fmla="*/ 879 w 936"/>
                <a:gd name="T59" fmla="*/ 397 h 822"/>
                <a:gd name="T60" fmla="*/ 907 w 936"/>
                <a:gd name="T61" fmla="*/ 510 h 822"/>
                <a:gd name="T62" fmla="*/ 936 w 936"/>
                <a:gd name="T63" fmla="*/ 539 h 822"/>
                <a:gd name="T64" fmla="*/ 907 w 936"/>
                <a:gd name="T65" fmla="*/ 595 h 822"/>
                <a:gd name="T66" fmla="*/ 709 w 936"/>
                <a:gd name="T67" fmla="*/ 595 h 822"/>
                <a:gd name="T68" fmla="*/ 652 w 936"/>
                <a:gd name="T69" fmla="*/ 567 h 822"/>
                <a:gd name="T70" fmla="*/ 369 w 936"/>
                <a:gd name="T71" fmla="*/ 539 h 822"/>
                <a:gd name="T72" fmla="*/ 340 w 936"/>
                <a:gd name="T73" fmla="*/ 567 h 822"/>
                <a:gd name="T74" fmla="*/ 255 w 936"/>
                <a:gd name="T75" fmla="*/ 567 h 822"/>
                <a:gd name="T76" fmla="*/ 227 w 936"/>
                <a:gd name="T77" fmla="*/ 595 h 822"/>
                <a:gd name="T78" fmla="*/ 284 w 936"/>
                <a:gd name="T79" fmla="*/ 680 h 822"/>
                <a:gd name="T80" fmla="*/ 340 w 936"/>
                <a:gd name="T81" fmla="*/ 680 h 822"/>
                <a:gd name="T82" fmla="*/ 397 w 936"/>
                <a:gd name="T83" fmla="*/ 737 h 822"/>
                <a:gd name="T84" fmla="*/ 284 w 936"/>
                <a:gd name="T85" fmla="*/ 737 h 822"/>
                <a:gd name="T86" fmla="*/ 199 w 936"/>
                <a:gd name="T8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6" h="822">
                  <a:moveTo>
                    <a:pt x="199" y="822"/>
                  </a:moveTo>
                  <a:lnTo>
                    <a:pt x="142" y="709"/>
                  </a:lnTo>
                  <a:lnTo>
                    <a:pt x="142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99" y="312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40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0" y="0"/>
                  </a:lnTo>
                  <a:lnTo>
                    <a:pt x="766" y="0"/>
                  </a:lnTo>
                  <a:lnTo>
                    <a:pt x="766" y="57"/>
                  </a:lnTo>
                  <a:lnTo>
                    <a:pt x="737" y="85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22" y="198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879" y="340"/>
                  </a:lnTo>
                  <a:lnTo>
                    <a:pt x="879" y="397"/>
                  </a:lnTo>
                  <a:lnTo>
                    <a:pt x="907" y="510"/>
                  </a:lnTo>
                  <a:lnTo>
                    <a:pt x="936" y="539"/>
                  </a:lnTo>
                  <a:lnTo>
                    <a:pt x="907" y="595"/>
                  </a:lnTo>
                  <a:lnTo>
                    <a:pt x="709" y="595"/>
                  </a:lnTo>
                  <a:lnTo>
                    <a:pt x="652" y="567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199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73900A89-97C3-4AF6-B2AA-E06A7F990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3692"/>
              <a:ext cx="311" cy="227"/>
            </a:xfrm>
            <a:custGeom>
              <a:avLst/>
              <a:gdLst>
                <a:gd name="T0" fmla="*/ 0 w 311"/>
                <a:gd name="T1" fmla="*/ 198 h 227"/>
                <a:gd name="T2" fmla="*/ 170 w 311"/>
                <a:gd name="T3" fmla="*/ 0 h 227"/>
                <a:gd name="T4" fmla="*/ 283 w 311"/>
                <a:gd name="T5" fmla="*/ 0 h 227"/>
                <a:gd name="T6" fmla="*/ 311 w 311"/>
                <a:gd name="T7" fmla="*/ 57 h 227"/>
                <a:gd name="T8" fmla="*/ 255 w 311"/>
                <a:gd name="T9" fmla="*/ 170 h 227"/>
                <a:gd name="T10" fmla="*/ 113 w 311"/>
                <a:gd name="T11" fmla="*/ 227 h 227"/>
                <a:gd name="T12" fmla="*/ 0 w 311"/>
                <a:gd name="T13" fmla="*/ 19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227">
                  <a:moveTo>
                    <a:pt x="0" y="198"/>
                  </a:moveTo>
                  <a:lnTo>
                    <a:pt x="170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55" y="170"/>
                  </a:lnTo>
                  <a:lnTo>
                    <a:pt x="113" y="227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604A079C-0AB1-4015-8F3B-787E51D50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3862"/>
              <a:ext cx="482" cy="425"/>
            </a:xfrm>
            <a:custGeom>
              <a:avLst/>
              <a:gdLst>
                <a:gd name="T0" fmla="*/ 0 w 482"/>
                <a:gd name="T1" fmla="*/ 283 h 425"/>
                <a:gd name="T2" fmla="*/ 85 w 482"/>
                <a:gd name="T3" fmla="*/ 227 h 425"/>
                <a:gd name="T4" fmla="*/ 142 w 482"/>
                <a:gd name="T5" fmla="*/ 57 h 425"/>
                <a:gd name="T6" fmla="*/ 199 w 482"/>
                <a:gd name="T7" fmla="*/ 28 h 425"/>
                <a:gd name="T8" fmla="*/ 312 w 482"/>
                <a:gd name="T9" fmla="*/ 57 h 425"/>
                <a:gd name="T10" fmla="*/ 454 w 482"/>
                <a:gd name="T11" fmla="*/ 0 h 425"/>
                <a:gd name="T12" fmla="*/ 454 w 482"/>
                <a:gd name="T13" fmla="*/ 85 h 425"/>
                <a:gd name="T14" fmla="*/ 482 w 482"/>
                <a:gd name="T15" fmla="*/ 113 h 425"/>
                <a:gd name="T16" fmla="*/ 255 w 482"/>
                <a:gd name="T17" fmla="*/ 397 h 425"/>
                <a:gd name="T18" fmla="*/ 199 w 482"/>
                <a:gd name="T19" fmla="*/ 425 h 425"/>
                <a:gd name="T20" fmla="*/ 142 w 482"/>
                <a:gd name="T21" fmla="*/ 397 h 425"/>
                <a:gd name="T22" fmla="*/ 142 w 482"/>
                <a:gd name="T23" fmla="*/ 312 h 425"/>
                <a:gd name="T24" fmla="*/ 57 w 482"/>
                <a:gd name="T25" fmla="*/ 312 h 425"/>
                <a:gd name="T26" fmla="*/ 0 w 482"/>
                <a:gd name="T27" fmla="*/ 28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25">
                  <a:moveTo>
                    <a:pt x="0" y="283"/>
                  </a:moveTo>
                  <a:lnTo>
                    <a:pt x="85" y="227"/>
                  </a:lnTo>
                  <a:lnTo>
                    <a:pt x="142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13"/>
                  </a:lnTo>
                  <a:lnTo>
                    <a:pt x="255" y="397"/>
                  </a:lnTo>
                  <a:lnTo>
                    <a:pt x="199" y="425"/>
                  </a:lnTo>
                  <a:lnTo>
                    <a:pt x="142" y="397"/>
                  </a:lnTo>
                  <a:lnTo>
                    <a:pt x="142" y="312"/>
                  </a:lnTo>
                  <a:lnTo>
                    <a:pt x="57" y="312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C240B143-0F91-428D-85CD-809E0231A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230"/>
              <a:ext cx="766" cy="879"/>
            </a:xfrm>
            <a:custGeom>
              <a:avLst/>
              <a:gdLst>
                <a:gd name="T0" fmla="*/ 397 w 766"/>
                <a:gd name="T1" fmla="*/ 0 h 879"/>
                <a:gd name="T2" fmla="*/ 340 w 766"/>
                <a:gd name="T3" fmla="*/ 114 h 879"/>
                <a:gd name="T4" fmla="*/ 255 w 766"/>
                <a:gd name="T5" fmla="*/ 142 h 879"/>
                <a:gd name="T6" fmla="*/ 227 w 766"/>
                <a:gd name="T7" fmla="*/ 171 h 879"/>
                <a:gd name="T8" fmla="*/ 284 w 766"/>
                <a:gd name="T9" fmla="*/ 199 h 879"/>
                <a:gd name="T10" fmla="*/ 170 w 766"/>
                <a:gd name="T11" fmla="*/ 256 h 879"/>
                <a:gd name="T12" fmla="*/ 142 w 766"/>
                <a:gd name="T13" fmla="*/ 369 h 879"/>
                <a:gd name="T14" fmla="*/ 0 w 766"/>
                <a:gd name="T15" fmla="*/ 511 h 879"/>
                <a:gd name="T16" fmla="*/ 29 w 766"/>
                <a:gd name="T17" fmla="*/ 596 h 879"/>
                <a:gd name="T18" fmla="*/ 57 w 766"/>
                <a:gd name="T19" fmla="*/ 596 h 879"/>
                <a:gd name="T20" fmla="*/ 114 w 766"/>
                <a:gd name="T21" fmla="*/ 652 h 879"/>
                <a:gd name="T22" fmla="*/ 57 w 766"/>
                <a:gd name="T23" fmla="*/ 738 h 879"/>
                <a:gd name="T24" fmla="*/ 114 w 766"/>
                <a:gd name="T25" fmla="*/ 823 h 879"/>
                <a:gd name="T26" fmla="*/ 199 w 766"/>
                <a:gd name="T27" fmla="*/ 879 h 879"/>
                <a:gd name="T28" fmla="*/ 170 w 766"/>
                <a:gd name="T29" fmla="*/ 766 h 879"/>
                <a:gd name="T30" fmla="*/ 199 w 766"/>
                <a:gd name="T31" fmla="*/ 709 h 879"/>
                <a:gd name="T32" fmla="*/ 255 w 766"/>
                <a:gd name="T33" fmla="*/ 738 h 879"/>
                <a:gd name="T34" fmla="*/ 312 w 766"/>
                <a:gd name="T35" fmla="*/ 709 h 879"/>
                <a:gd name="T36" fmla="*/ 312 w 766"/>
                <a:gd name="T37" fmla="*/ 681 h 879"/>
                <a:gd name="T38" fmla="*/ 199 w 766"/>
                <a:gd name="T39" fmla="*/ 596 h 879"/>
                <a:gd name="T40" fmla="*/ 227 w 766"/>
                <a:gd name="T41" fmla="*/ 567 h 879"/>
                <a:gd name="T42" fmla="*/ 284 w 766"/>
                <a:gd name="T43" fmla="*/ 567 h 879"/>
                <a:gd name="T44" fmla="*/ 369 w 766"/>
                <a:gd name="T45" fmla="*/ 454 h 879"/>
                <a:gd name="T46" fmla="*/ 454 w 766"/>
                <a:gd name="T47" fmla="*/ 511 h 879"/>
                <a:gd name="T48" fmla="*/ 539 w 766"/>
                <a:gd name="T49" fmla="*/ 539 h 879"/>
                <a:gd name="T50" fmla="*/ 567 w 766"/>
                <a:gd name="T51" fmla="*/ 482 h 879"/>
                <a:gd name="T52" fmla="*/ 652 w 766"/>
                <a:gd name="T53" fmla="*/ 511 h 879"/>
                <a:gd name="T54" fmla="*/ 709 w 766"/>
                <a:gd name="T55" fmla="*/ 454 h 879"/>
                <a:gd name="T56" fmla="*/ 766 w 766"/>
                <a:gd name="T57" fmla="*/ 426 h 879"/>
                <a:gd name="T58" fmla="*/ 737 w 766"/>
                <a:gd name="T59" fmla="*/ 284 h 879"/>
                <a:gd name="T60" fmla="*/ 709 w 766"/>
                <a:gd name="T61" fmla="*/ 284 h 879"/>
                <a:gd name="T62" fmla="*/ 709 w 766"/>
                <a:gd name="T63" fmla="*/ 227 h 879"/>
                <a:gd name="T64" fmla="*/ 652 w 766"/>
                <a:gd name="T65" fmla="*/ 256 h 879"/>
                <a:gd name="T66" fmla="*/ 596 w 766"/>
                <a:gd name="T67" fmla="*/ 227 h 879"/>
                <a:gd name="T68" fmla="*/ 567 w 766"/>
                <a:gd name="T69" fmla="*/ 199 h 879"/>
                <a:gd name="T70" fmla="*/ 596 w 766"/>
                <a:gd name="T71" fmla="*/ 57 h 879"/>
                <a:gd name="T72" fmla="*/ 511 w 766"/>
                <a:gd name="T73" fmla="*/ 85 h 879"/>
                <a:gd name="T74" fmla="*/ 425 w 766"/>
                <a:gd name="T75" fmla="*/ 57 h 879"/>
                <a:gd name="T76" fmla="*/ 425 w 766"/>
                <a:gd name="T77" fmla="*/ 0 h 879"/>
                <a:gd name="T78" fmla="*/ 397 w 766"/>
                <a:gd name="T7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879">
                  <a:moveTo>
                    <a:pt x="397" y="0"/>
                  </a:moveTo>
                  <a:lnTo>
                    <a:pt x="340" y="114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284" y="199"/>
                  </a:lnTo>
                  <a:lnTo>
                    <a:pt x="170" y="256"/>
                  </a:lnTo>
                  <a:lnTo>
                    <a:pt x="142" y="369"/>
                  </a:lnTo>
                  <a:lnTo>
                    <a:pt x="0" y="511"/>
                  </a:lnTo>
                  <a:lnTo>
                    <a:pt x="29" y="596"/>
                  </a:lnTo>
                  <a:lnTo>
                    <a:pt x="57" y="596"/>
                  </a:lnTo>
                  <a:lnTo>
                    <a:pt x="114" y="652"/>
                  </a:lnTo>
                  <a:lnTo>
                    <a:pt x="57" y="738"/>
                  </a:lnTo>
                  <a:lnTo>
                    <a:pt x="114" y="823"/>
                  </a:lnTo>
                  <a:lnTo>
                    <a:pt x="199" y="879"/>
                  </a:lnTo>
                  <a:lnTo>
                    <a:pt x="170" y="766"/>
                  </a:lnTo>
                  <a:lnTo>
                    <a:pt x="199" y="709"/>
                  </a:lnTo>
                  <a:lnTo>
                    <a:pt x="255" y="738"/>
                  </a:lnTo>
                  <a:lnTo>
                    <a:pt x="312" y="709"/>
                  </a:lnTo>
                  <a:lnTo>
                    <a:pt x="312" y="681"/>
                  </a:lnTo>
                  <a:lnTo>
                    <a:pt x="199" y="596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69" y="454"/>
                  </a:lnTo>
                  <a:lnTo>
                    <a:pt x="454" y="511"/>
                  </a:lnTo>
                  <a:lnTo>
                    <a:pt x="539" y="539"/>
                  </a:lnTo>
                  <a:lnTo>
                    <a:pt x="567" y="482"/>
                  </a:lnTo>
                  <a:lnTo>
                    <a:pt x="652" y="511"/>
                  </a:lnTo>
                  <a:lnTo>
                    <a:pt x="709" y="454"/>
                  </a:lnTo>
                  <a:lnTo>
                    <a:pt x="766" y="426"/>
                  </a:lnTo>
                  <a:lnTo>
                    <a:pt x="737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652" y="256"/>
                  </a:lnTo>
                  <a:lnTo>
                    <a:pt x="596" y="227"/>
                  </a:lnTo>
                  <a:lnTo>
                    <a:pt x="567" y="199"/>
                  </a:lnTo>
                  <a:lnTo>
                    <a:pt x="596" y="57"/>
                  </a:lnTo>
                  <a:lnTo>
                    <a:pt x="511" y="85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BC3C8523-B37D-4BAF-89B5-AE0CE358E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145"/>
              <a:ext cx="397" cy="766"/>
            </a:xfrm>
            <a:custGeom>
              <a:avLst/>
              <a:gdLst>
                <a:gd name="T0" fmla="*/ 340 w 397"/>
                <a:gd name="T1" fmla="*/ 681 h 766"/>
                <a:gd name="T2" fmla="*/ 283 w 397"/>
                <a:gd name="T3" fmla="*/ 709 h 766"/>
                <a:gd name="T4" fmla="*/ 255 w 397"/>
                <a:gd name="T5" fmla="*/ 766 h 766"/>
                <a:gd name="T6" fmla="*/ 198 w 397"/>
                <a:gd name="T7" fmla="*/ 737 h 766"/>
                <a:gd name="T8" fmla="*/ 85 w 397"/>
                <a:gd name="T9" fmla="*/ 624 h 766"/>
                <a:gd name="T10" fmla="*/ 56 w 397"/>
                <a:gd name="T11" fmla="*/ 539 h 766"/>
                <a:gd name="T12" fmla="*/ 0 w 397"/>
                <a:gd name="T13" fmla="*/ 482 h 766"/>
                <a:gd name="T14" fmla="*/ 28 w 397"/>
                <a:gd name="T15" fmla="*/ 426 h 766"/>
                <a:gd name="T16" fmla="*/ 0 w 397"/>
                <a:gd name="T17" fmla="*/ 341 h 766"/>
                <a:gd name="T18" fmla="*/ 141 w 397"/>
                <a:gd name="T19" fmla="*/ 170 h 766"/>
                <a:gd name="T20" fmla="*/ 141 w 397"/>
                <a:gd name="T21" fmla="*/ 85 h 766"/>
                <a:gd name="T22" fmla="*/ 198 w 397"/>
                <a:gd name="T23" fmla="*/ 0 h 766"/>
                <a:gd name="T24" fmla="*/ 255 w 397"/>
                <a:gd name="T25" fmla="*/ 29 h 766"/>
                <a:gd name="T26" fmla="*/ 340 w 397"/>
                <a:gd name="T27" fmla="*/ 29 h 766"/>
                <a:gd name="T28" fmla="*/ 340 w 397"/>
                <a:gd name="T29" fmla="*/ 114 h 766"/>
                <a:gd name="T30" fmla="*/ 397 w 397"/>
                <a:gd name="T31" fmla="*/ 142 h 766"/>
                <a:gd name="T32" fmla="*/ 368 w 397"/>
                <a:gd name="T33" fmla="*/ 482 h 766"/>
                <a:gd name="T34" fmla="*/ 340 w 397"/>
                <a:gd name="T35" fmla="*/ 567 h 766"/>
                <a:gd name="T36" fmla="*/ 368 w 397"/>
                <a:gd name="T37" fmla="*/ 624 h 766"/>
                <a:gd name="T38" fmla="*/ 340 w 397"/>
                <a:gd name="T39" fmla="*/ 68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766">
                  <a:moveTo>
                    <a:pt x="340" y="681"/>
                  </a:moveTo>
                  <a:lnTo>
                    <a:pt x="283" y="709"/>
                  </a:lnTo>
                  <a:lnTo>
                    <a:pt x="255" y="766"/>
                  </a:lnTo>
                  <a:lnTo>
                    <a:pt x="198" y="737"/>
                  </a:lnTo>
                  <a:lnTo>
                    <a:pt x="85" y="624"/>
                  </a:lnTo>
                  <a:lnTo>
                    <a:pt x="56" y="539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0" y="341"/>
                  </a:lnTo>
                  <a:lnTo>
                    <a:pt x="141" y="170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340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368" y="482"/>
                  </a:lnTo>
                  <a:lnTo>
                    <a:pt x="340" y="567"/>
                  </a:lnTo>
                  <a:lnTo>
                    <a:pt x="368" y="624"/>
                  </a:lnTo>
                  <a:lnTo>
                    <a:pt x="34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FA0CB3B8-D968-4C95-ADF5-8A58B0F3A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4571"/>
              <a:ext cx="680" cy="198"/>
            </a:xfrm>
            <a:custGeom>
              <a:avLst/>
              <a:gdLst>
                <a:gd name="T0" fmla="*/ 680 w 680"/>
                <a:gd name="T1" fmla="*/ 56 h 198"/>
                <a:gd name="T2" fmla="*/ 482 w 680"/>
                <a:gd name="T3" fmla="*/ 56 h 198"/>
                <a:gd name="T4" fmla="*/ 425 w 680"/>
                <a:gd name="T5" fmla="*/ 28 h 198"/>
                <a:gd name="T6" fmla="*/ 142 w 680"/>
                <a:gd name="T7" fmla="*/ 0 h 198"/>
                <a:gd name="T8" fmla="*/ 113 w 680"/>
                <a:gd name="T9" fmla="*/ 28 h 198"/>
                <a:gd name="T10" fmla="*/ 28 w 680"/>
                <a:gd name="T11" fmla="*/ 28 h 198"/>
                <a:gd name="T12" fmla="*/ 0 w 680"/>
                <a:gd name="T13" fmla="*/ 56 h 198"/>
                <a:gd name="T14" fmla="*/ 57 w 680"/>
                <a:gd name="T15" fmla="*/ 141 h 198"/>
                <a:gd name="T16" fmla="*/ 113 w 680"/>
                <a:gd name="T17" fmla="*/ 141 h 198"/>
                <a:gd name="T18" fmla="*/ 170 w 680"/>
                <a:gd name="T19" fmla="*/ 198 h 198"/>
                <a:gd name="T20" fmla="*/ 227 w 680"/>
                <a:gd name="T21" fmla="*/ 198 h 198"/>
                <a:gd name="T22" fmla="*/ 255 w 680"/>
                <a:gd name="T23" fmla="*/ 170 h 198"/>
                <a:gd name="T24" fmla="*/ 340 w 680"/>
                <a:gd name="T25" fmla="*/ 170 h 198"/>
                <a:gd name="T26" fmla="*/ 368 w 680"/>
                <a:gd name="T27" fmla="*/ 113 h 198"/>
                <a:gd name="T28" fmla="*/ 510 w 680"/>
                <a:gd name="T29" fmla="*/ 85 h 198"/>
                <a:gd name="T30" fmla="*/ 567 w 680"/>
                <a:gd name="T31" fmla="*/ 113 h 198"/>
                <a:gd name="T32" fmla="*/ 652 w 680"/>
                <a:gd name="T33" fmla="*/ 113 h 198"/>
                <a:gd name="T34" fmla="*/ 680 w 680"/>
                <a:gd name="T35" fmla="*/ 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198">
                  <a:moveTo>
                    <a:pt x="680" y="56"/>
                  </a:moveTo>
                  <a:lnTo>
                    <a:pt x="482" y="56"/>
                  </a:lnTo>
                  <a:lnTo>
                    <a:pt x="425" y="28"/>
                  </a:lnTo>
                  <a:lnTo>
                    <a:pt x="142" y="0"/>
                  </a:lnTo>
                  <a:lnTo>
                    <a:pt x="113" y="28"/>
                  </a:lnTo>
                  <a:lnTo>
                    <a:pt x="28" y="28"/>
                  </a:lnTo>
                  <a:lnTo>
                    <a:pt x="0" y="56"/>
                  </a:lnTo>
                  <a:lnTo>
                    <a:pt x="57" y="141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113"/>
                  </a:lnTo>
                  <a:lnTo>
                    <a:pt x="510" y="85"/>
                  </a:lnTo>
                  <a:lnTo>
                    <a:pt x="567" y="113"/>
                  </a:lnTo>
                  <a:lnTo>
                    <a:pt x="652" y="113"/>
                  </a:lnTo>
                  <a:lnTo>
                    <a:pt x="68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2144E0C2-4261-49CB-AE05-A81F30664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4656"/>
              <a:ext cx="680" cy="765"/>
            </a:xfrm>
            <a:custGeom>
              <a:avLst/>
              <a:gdLst>
                <a:gd name="T0" fmla="*/ 56 w 680"/>
                <a:gd name="T1" fmla="*/ 765 h 765"/>
                <a:gd name="T2" fmla="*/ 28 w 680"/>
                <a:gd name="T3" fmla="*/ 708 h 765"/>
                <a:gd name="T4" fmla="*/ 56 w 680"/>
                <a:gd name="T5" fmla="*/ 567 h 765"/>
                <a:gd name="T6" fmla="*/ 28 w 680"/>
                <a:gd name="T7" fmla="*/ 510 h 765"/>
                <a:gd name="T8" fmla="*/ 85 w 680"/>
                <a:gd name="T9" fmla="*/ 425 h 765"/>
                <a:gd name="T10" fmla="*/ 56 w 680"/>
                <a:gd name="T11" fmla="*/ 368 h 765"/>
                <a:gd name="T12" fmla="*/ 56 w 680"/>
                <a:gd name="T13" fmla="*/ 312 h 765"/>
                <a:gd name="T14" fmla="*/ 28 w 680"/>
                <a:gd name="T15" fmla="*/ 283 h 765"/>
                <a:gd name="T16" fmla="*/ 0 w 680"/>
                <a:gd name="T17" fmla="*/ 198 h 765"/>
                <a:gd name="T18" fmla="*/ 85 w 680"/>
                <a:gd name="T19" fmla="*/ 113 h 765"/>
                <a:gd name="T20" fmla="*/ 255 w 680"/>
                <a:gd name="T21" fmla="*/ 113 h 765"/>
                <a:gd name="T22" fmla="*/ 283 w 680"/>
                <a:gd name="T23" fmla="*/ 85 h 765"/>
                <a:gd name="T24" fmla="*/ 368 w 680"/>
                <a:gd name="T25" fmla="*/ 85 h 765"/>
                <a:gd name="T26" fmla="*/ 396 w 680"/>
                <a:gd name="T27" fmla="*/ 28 h 765"/>
                <a:gd name="T28" fmla="*/ 538 w 680"/>
                <a:gd name="T29" fmla="*/ 0 h 765"/>
                <a:gd name="T30" fmla="*/ 595 w 680"/>
                <a:gd name="T31" fmla="*/ 28 h 765"/>
                <a:gd name="T32" fmla="*/ 680 w 680"/>
                <a:gd name="T33" fmla="*/ 28 h 765"/>
                <a:gd name="T34" fmla="*/ 538 w 680"/>
                <a:gd name="T35" fmla="*/ 312 h 765"/>
                <a:gd name="T36" fmla="*/ 396 w 680"/>
                <a:gd name="T37" fmla="*/ 453 h 765"/>
                <a:gd name="T38" fmla="*/ 311 w 680"/>
                <a:gd name="T39" fmla="*/ 340 h 765"/>
                <a:gd name="T40" fmla="*/ 255 w 680"/>
                <a:gd name="T41" fmla="*/ 368 h 765"/>
                <a:gd name="T42" fmla="*/ 141 w 680"/>
                <a:gd name="T43" fmla="*/ 595 h 765"/>
                <a:gd name="T44" fmla="*/ 141 w 680"/>
                <a:gd name="T45" fmla="*/ 652 h 765"/>
                <a:gd name="T46" fmla="*/ 85 w 680"/>
                <a:gd name="T47" fmla="*/ 737 h 765"/>
                <a:gd name="T48" fmla="*/ 85 w 680"/>
                <a:gd name="T49" fmla="*/ 765 h 765"/>
                <a:gd name="T50" fmla="*/ 56 w 680"/>
                <a:gd name="T51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765">
                  <a:moveTo>
                    <a:pt x="56" y="765"/>
                  </a:moveTo>
                  <a:lnTo>
                    <a:pt x="28" y="708"/>
                  </a:lnTo>
                  <a:lnTo>
                    <a:pt x="56" y="567"/>
                  </a:lnTo>
                  <a:lnTo>
                    <a:pt x="28" y="510"/>
                  </a:lnTo>
                  <a:lnTo>
                    <a:pt x="85" y="425"/>
                  </a:lnTo>
                  <a:lnTo>
                    <a:pt x="56" y="368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55" y="113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396" y="28"/>
                  </a:lnTo>
                  <a:lnTo>
                    <a:pt x="538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538" y="312"/>
                  </a:lnTo>
                  <a:lnTo>
                    <a:pt x="396" y="453"/>
                  </a:lnTo>
                  <a:lnTo>
                    <a:pt x="311" y="340"/>
                  </a:lnTo>
                  <a:lnTo>
                    <a:pt x="255" y="368"/>
                  </a:lnTo>
                  <a:lnTo>
                    <a:pt x="141" y="595"/>
                  </a:lnTo>
                  <a:lnTo>
                    <a:pt x="141" y="652"/>
                  </a:lnTo>
                  <a:lnTo>
                    <a:pt x="85" y="737"/>
                  </a:lnTo>
                  <a:lnTo>
                    <a:pt x="85" y="765"/>
                  </a:lnTo>
                  <a:lnTo>
                    <a:pt x="56" y="7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FD4B068F-CAA9-4A36-889F-04B502265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527"/>
              <a:ext cx="425" cy="425"/>
            </a:xfrm>
            <a:custGeom>
              <a:avLst/>
              <a:gdLst>
                <a:gd name="T0" fmla="*/ 425 w 425"/>
                <a:gd name="T1" fmla="*/ 170 h 425"/>
                <a:gd name="T2" fmla="*/ 283 w 425"/>
                <a:gd name="T3" fmla="*/ 425 h 425"/>
                <a:gd name="T4" fmla="*/ 170 w 425"/>
                <a:gd name="T5" fmla="*/ 368 h 425"/>
                <a:gd name="T6" fmla="*/ 198 w 425"/>
                <a:gd name="T7" fmla="*/ 312 h 425"/>
                <a:gd name="T8" fmla="*/ 170 w 425"/>
                <a:gd name="T9" fmla="*/ 283 h 425"/>
                <a:gd name="T10" fmla="*/ 56 w 425"/>
                <a:gd name="T11" fmla="*/ 227 h 425"/>
                <a:gd name="T12" fmla="*/ 56 w 425"/>
                <a:gd name="T13" fmla="*/ 170 h 425"/>
                <a:gd name="T14" fmla="*/ 85 w 425"/>
                <a:gd name="T15" fmla="*/ 113 h 425"/>
                <a:gd name="T16" fmla="*/ 0 w 425"/>
                <a:gd name="T17" fmla="*/ 113 h 425"/>
                <a:gd name="T18" fmla="*/ 0 w 425"/>
                <a:gd name="T19" fmla="*/ 56 h 425"/>
                <a:gd name="T20" fmla="*/ 56 w 425"/>
                <a:gd name="T21" fmla="*/ 0 h 425"/>
                <a:gd name="T22" fmla="*/ 170 w 425"/>
                <a:gd name="T23" fmla="*/ 85 h 425"/>
                <a:gd name="T24" fmla="*/ 340 w 425"/>
                <a:gd name="T25" fmla="*/ 85 h 425"/>
                <a:gd name="T26" fmla="*/ 425 w 425"/>
                <a:gd name="T27" fmla="*/ 17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70"/>
                  </a:moveTo>
                  <a:lnTo>
                    <a:pt x="283" y="425"/>
                  </a:lnTo>
                  <a:lnTo>
                    <a:pt x="170" y="368"/>
                  </a:lnTo>
                  <a:lnTo>
                    <a:pt x="198" y="312"/>
                  </a:lnTo>
                  <a:lnTo>
                    <a:pt x="170" y="283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85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6" y="0"/>
                  </a:lnTo>
                  <a:lnTo>
                    <a:pt x="170" y="85"/>
                  </a:lnTo>
                  <a:lnTo>
                    <a:pt x="340" y="85"/>
                  </a:lnTo>
                  <a:lnTo>
                    <a:pt x="425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9C237982-0972-4224-97CF-ED638BAAF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300"/>
              <a:ext cx="482" cy="397"/>
            </a:xfrm>
            <a:custGeom>
              <a:avLst/>
              <a:gdLst>
                <a:gd name="T0" fmla="*/ 397 w 482"/>
                <a:gd name="T1" fmla="*/ 369 h 397"/>
                <a:gd name="T2" fmla="*/ 369 w 482"/>
                <a:gd name="T3" fmla="*/ 397 h 397"/>
                <a:gd name="T4" fmla="*/ 284 w 482"/>
                <a:gd name="T5" fmla="*/ 312 h 397"/>
                <a:gd name="T6" fmla="*/ 114 w 482"/>
                <a:gd name="T7" fmla="*/ 312 h 397"/>
                <a:gd name="T8" fmla="*/ 0 w 482"/>
                <a:gd name="T9" fmla="*/ 227 h 397"/>
                <a:gd name="T10" fmla="*/ 57 w 482"/>
                <a:gd name="T11" fmla="*/ 57 h 397"/>
                <a:gd name="T12" fmla="*/ 114 w 482"/>
                <a:gd name="T13" fmla="*/ 28 h 397"/>
                <a:gd name="T14" fmla="*/ 227 w 482"/>
                <a:gd name="T15" fmla="*/ 57 h 397"/>
                <a:gd name="T16" fmla="*/ 312 w 482"/>
                <a:gd name="T17" fmla="*/ 0 h 397"/>
                <a:gd name="T18" fmla="*/ 341 w 482"/>
                <a:gd name="T19" fmla="*/ 0 h 397"/>
                <a:gd name="T20" fmla="*/ 397 w 482"/>
                <a:gd name="T21" fmla="*/ 85 h 397"/>
                <a:gd name="T22" fmla="*/ 482 w 482"/>
                <a:gd name="T23" fmla="*/ 113 h 397"/>
                <a:gd name="T24" fmla="*/ 397 w 482"/>
                <a:gd name="T25" fmla="*/ 312 h 397"/>
                <a:gd name="T26" fmla="*/ 397 w 482"/>
                <a:gd name="T27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397">
                  <a:moveTo>
                    <a:pt x="397" y="369"/>
                  </a:moveTo>
                  <a:lnTo>
                    <a:pt x="369" y="397"/>
                  </a:lnTo>
                  <a:lnTo>
                    <a:pt x="284" y="312"/>
                  </a:lnTo>
                  <a:lnTo>
                    <a:pt x="114" y="312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97" y="85"/>
                  </a:lnTo>
                  <a:lnTo>
                    <a:pt x="482" y="113"/>
                  </a:lnTo>
                  <a:lnTo>
                    <a:pt x="397" y="312"/>
                  </a:lnTo>
                  <a:lnTo>
                    <a:pt x="397" y="36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668D0763-F226-4F87-86EF-716833DBA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6158"/>
              <a:ext cx="340" cy="369"/>
            </a:xfrm>
            <a:custGeom>
              <a:avLst/>
              <a:gdLst>
                <a:gd name="T0" fmla="*/ 340 w 340"/>
                <a:gd name="T1" fmla="*/ 170 h 369"/>
                <a:gd name="T2" fmla="*/ 283 w 340"/>
                <a:gd name="T3" fmla="*/ 199 h 369"/>
                <a:gd name="T4" fmla="*/ 226 w 340"/>
                <a:gd name="T5" fmla="*/ 369 h 369"/>
                <a:gd name="T6" fmla="*/ 113 w 340"/>
                <a:gd name="T7" fmla="*/ 284 h 369"/>
                <a:gd name="T8" fmla="*/ 56 w 340"/>
                <a:gd name="T9" fmla="*/ 284 h 369"/>
                <a:gd name="T10" fmla="*/ 56 w 340"/>
                <a:gd name="T11" fmla="*/ 227 h 369"/>
                <a:gd name="T12" fmla="*/ 0 w 340"/>
                <a:gd name="T13" fmla="*/ 199 h 369"/>
                <a:gd name="T14" fmla="*/ 56 w 340"/>
                <a:gd name="T15" fmla="*/ 85 h 369"/>
                <a:gd name="T16" fmla="*/ 0 w 340"/>
                <a:gd name="T17" fmla="*/ 57 h 369"/>
                <a:gd name="T18" fmla="*/ 56 w 340"/>
                <a:gd name="T19" fmla="*/ 0 h 369"/>
                <a:gd name="T20" fmla="*/ 85 w 340"/>
                <a:gd name="T21" fmla="*/ 57 h 369"/>
                <a:gd name="T22" fmla="*/ 198 w 340"/>
                <a:gd name="T23" fmla="*/ 57 h 369"/>
                <a:gd name="T24" fmla="*/ 198 w 340"/>
                <a:gd name="T25" fmla="*/ 85 h 369"/>
                <a:gd name="T26" fmla="*/ 311 w 340"/>
                <a:gd name="T27" fmla="*/ 114 h 369"/>
                <a:gd name="T28" fmla="*/ 340 w 340"/>
                <a:gd name="T29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340" y="170"/>
                  </a:moveTo>
                  <a:lnTo>
                    <a:pt x="283" y="199"/>
                  </a:lnTo>
                  <a:lnTo>
                    <a:pt x="226" y="369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57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311" y="114"/>
                  </a:lnTo>
                  <a:lnTo>
                    <a:pt x="34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0E4CA09C-7721-44D8-957C-7F191903F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790"/>
              <a:ext cx="596" cy="1049"/>
            </a:xfrm>
            <a:custGeom>
              <a:avLst/>
              <a:gdLst>
                <a:gd name="T0" fmla="*/ 142 w 596"/>
                <a:gd name="T1" fmla="*/ 141 h 1049"/>
                <a:gd name="T2" fmla="*/ 170 w 596"/>
                <a:gd name="T3" fmla="*/ 113 h 1049"/>
                <a:gd name="T4" fmla="*/ 199 w 596"/>
                <a:gd name="T5" fmla="*/ 0 h 1049"/>
                <a:gd name="T6" fmla="*/ 255 w 596"/>
                <a:gd name="T7" fmla="*/ 0 h 1049"/>
                <a:gd name="T8" fmla="*/ 312 w 596"/>
                <a:gd name="T9" fmla="*/ 28 h 1049"/>
                <a:gd name="T10" fmla="*/ 397 w 596"/>
                <a:gd name="T11" fmla="*/ 283 h 1049"/>
                <a:gd name="T12" fmla="*/ 369 w 596"/>
                <a:gd name="T13" fmla="*/ 368 h 1049"/>
                <a:gd name="T14" fmla="*/ 539 w 596"/>
                <a:gd name="T15" fmla="*/ 538 h 1049"/>
                <a:gd name="T16" fmla="*/ 539 w 596"/>
                <a:gd name="T17" fmla="*/ 623 h 1049"/>
                <a:gd name="T18" fmla="*/ 567 w 596"/>
                <a:gd name="T19" fmla="*/ 652 h 1049"/>
                <a:gd name="T20" fmla="*/ 510 w 596"/>
                <a:gd name="T21" fmla="*/ 765 h 1049"/>
                <a:gd name="T22" fmla="*/ 539 w 596"/>
                <a:gd name="T23" fmla="*/ 765 h 1049"/>
                <a:gd name="T24" fmla="*/ 510 w 596"/>
                <a:gd name="T25" fmla="*/ 850 h 1049"/>
                <a:gd name="T26" fmla="*/ 596 w 596"/>
                <a:gd name="T27" fmla="*/ 879 h 1049"/>
                <a:gd name="T28" fmla="*/ 567 w 596"/>
                <a:gd name="T29" fmla="*/ 935 h 1049"/>
                <a:gd name="T30" fmla="*/ 567 w 596"/>
                <a:gd name="T31" fmla="*/ 1020 h 1049"/>
                <a:gd name="T32" fmla="*/ 454 w 596"/>
                <a:gd name="T33" fmla="*/ 1049 h 1049"/>
                <a:gd name="T34" fmla="*/ 397 w 596"/>
                <a:gd name="T35" fmla="*/ 964 h 1049"/>
                <a:gd name="T36" fmla="*/ 284 w 596"/>
                <a:gd name="T37" fmla="*/ 935 h 1049"/>
                <a:gd name="T38" fmla="*/ 170 w 596"/>
                <a:gd name="T39" fmla="*/ 1020 h 1049"/>
                <a:gd name="T40" fmla="*/ 0 w 596"/>
                <a:gd name="T41" fmla="*/ 879 h 1049"/>
                <a:gd name="T42" fmla="*/ 0 w 596"/>
                <a:gd name="T43" fmla="*/ 822 h 1049"/>
                <a:gd name="T44" fmla="*/ 85 w 596"/>
                <a:gd name="T45" fmla="*/ 623 h 1049"/>
                <a:gd name="T46" fmla="*/ 0 w 596"/>
                <a:gd name="T47" fmla="*/ 482 h 1049"/>
                <a:gd name="T48" fmla="*/ 29 w 596"/>
                <a:gd name="T49" fmla="*/ 453 h 1049"/>
                <a:gd name="T50" fmla="*/ 142 w 596"/>
                <a:gd name="T51" fmla="*/ 255 h 1049"/>
                <a:gd name="T52" fmla="*/ 142 w 596"/>
                <a:gd name="T53" fmla="*/ 1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6" h="1049">
                  <a:moveTo>
                    <a:pt x="142" y="141"/>
                  </a:moveTo>
                  <a:lnTo>
                    <a:pt x="170" y="113"/>
                  </a:lnTo>
                  <a:lnTo>
                    <a:pt x="199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97" y="283"/>
                  </a:lnTo>
                  <a:lnTo>
                    <a:pt x="369" y="368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52"/>
                  </a:lnTo>
                  <a:lnTo>
                    <a:pt x="510" y="765"/>
                  </a:lnTo>
                  <a:lnTo>
                    <a:pt x="539" y="765"/>
                  </a:lnTo>
                  <a:lnTo>
                    <a:pt x="510" y="850"/>
                  </a:lnTo>
                  <a:lnTo>
                    <a:pt x="596" y="879"/>
                  </a:lnTo>
                  <a:lnTo>
                    <a:pt x="567" y="935"/>
                  </a:lnTo>
                  <a:lnTo>
                    <a:pt x="567" y="1020"/>
                  </a:lnTo>
                  <a:lnTo>
                    <a:pt x="454" y="1049"/>
                  </a:lnTo>
                  <a:lnTo>
                    <a:pt x="397" y="964"/>
                  </a:lnTo>
                  <a:lnTo>
                    <a:pt x="284" y="935"/>
                  </a:lnTo>
                  <a:lnTo>
                    <a:pt x="170" y="1020"/>
                  </a:lnTo>
                  <a:lnTo>
                    <a:pt x="0" y="879"/>
                  </a:lnTo>
                  <a:lnTo>
                    <a:pt x="0" y="822"/>
                  </a:lnTo>
                  <a:lnTo>
                    <a:pt x="85" y="623"/>
                  </a:lnTo>
                  <a:lnTo>
                    <a:pt x="0" y="482"/>
                  </a:lnTo>
                  <a:lnTo>
                    <a:pt x="29" y="453"/>
                  </a:lnTo>
                  <a:lnTo>
                    <a:pt x="142" y="255"/>
                  </a:lnTo>
                  <a:lnTo>
                    <a:pt x="142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7364357A-4511-40EB-8FAE-67CE23122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875"/>
              <a:ext cx="482" cy="368"/>
            </a:xfrm>
            <a:custGeom>
              <a:avLst/>
              <a:gdLst>
                <a:gd name="T0" fmla="*/ 284 w 482"/>
                <a:gd name="T1" fmla="*/ 0 h 368"/>
                <a:gd name="T2" fmla="*/ 340 w 482"/>
                <a:gd name="T3" fmla="*/ 28 h 368"/>
                <a:gd name="T4" fmla="*/ 454 w 482"/>
                <a:gd name="T5" fmla="*/ 28 h 368"/>
                <a:gd name="T6" fmla="*/ 482 w 482"/>
                <a:gd name="T7" fmla="*/ 56 h 368"/>
                <a:gd name="T8" fmla="*/ 482 w 482"/>
                <a:gd name="T9" fmla="*/ 170 h 368"/>
                <a:gd name="T10" fmla="*/ 369 w 482"/>
                <a:gd name="T11" fmla="*/ 368 h 368"/>
                <a:gd name="T12" fmla="*/ 312 w 482"/>
                <a:gd name="T13" fmla="*/ 312 h 368"/>
                <a:gd name="T14" fmla="*/ 227 w 482"/>
                <a:gd name="T15" fmla="*/ 340 h 368"/>
                <a:gd name="T16" fmla="*/ 170 w 482"/>
                <a:gd name="T17" fmla="*/ 312 h 368"/>
                <a:gd name="T18" fmla="*/ 113 w 482"/>
                <a:gd name="T19" fmla="*/ 340 h 368"/>
                <a:gd name="T20" fmla="*/ 28 w 482"/>
                <a:gd name="T21" fmla="*/ 227 h 368"/>
                <a:gd name="T22" fmla="*/ 0 w 482"/>
                <a:gd name="T23" fmla="*/ 170 h 368"/>
                <a:gd name="T24" fmla="*/ 28 w 482"/>
                <a:gd name="T25" fmla="*/ 113 h 368"/>
                <a:gd name="T26" fmla="*/ 57 w 482"/>
                <a:gd name="T27" fmla="*/ 141 h 368"/>
                <a:gd name="T28" fmla="*/ 113 w 482"/>
                <a:gd name="T29" fmla="*/ 85 h 368"/>
                <a:gd name="T30" fmla="*/ 170 w 482"/>
                <a:gd name="T31" fmla="*/ 113 h 368"/>
                <a:gd name="T32" fmla="*/ 198 w 482"/>
                <a:gd name="T33" fmla="*/ 28 h 368"/>
                <a:gd name="T34" fmla="*/ 227 w 482"/>
                <a:gd name="T35" fmla="*/ 56 h 368"/>
                <a:gd name="T36" fmla="*/ 284 w 482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8">
                  <a:moveTo>
                    <a:pt x="284" y="0"/>
                  </a:moveTo>
                  <a:lnTo>
                    <a:pt x="340" y="28"/>
                  </a:lnTo>
                  <a:lnTo>
                    <a:pt x="454" y="28"/>
                  </a:lnTo>
                  <a:lnTo>
                    <a:pt x="482" y="56"/>
                  </a:lnTo>
                  <a:lnTo>
                    <a:pt x="482" y="170"/>
                  </a:lnTo>
                  <a:lnTo>
                    <a:pt x="369" y="368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12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57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98" y="28"/>
                  </a:lnTo>
                  <a:lnTo>
                    <a:pt x="227" y="56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A97B94D5-7AE6-439B-A524-549B8A1FA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6980"/>
              <a:ext cx="425" cy="454"/>
            </a:xfrm>
            <a:custGeom>
              <a:avLst/>
              <a:gdLst>
                <a:gd name="T0" fmla="*/ 142 w 425"/>
                <a:gd name="T1" fmla="*/ 454 h 454"/>
                <a:gd name="T2" fmla="*/ 142 w 425"/>
                <a:gd name="T3" fmla="*/ 397 h 454"/>
                <a:gd name="T4" fmla="*/ 284 w 425"/>
                <a:gd name="T5" fmla="*/ 426 h 454"/>
                <a:gd name="T6" fmla="*/ 397 w 425"/>
                <a:gd name="T7" fmla="*/ 341 h 454"/>
                <a:gd name="T8" fmla="*/ 425 w 425"/>
                <a:gd name="T9" fmla="*/ 256 h 454"/>
                <a:gd name="T10" fmla="*/ 312 w 425"/>
                <a:gd name="T11" fmla="*/ 256 h 454"/>
                <a:gd name="T12" fmla="*/ 284 w 425"/>
                <a:gd name="T13" fmla="*/ 170 h 454"/>
                <a:gd name="T14" fmla="*/ 57 w 425"/>
                <a:gd name="T15" fmla="*/ 0 h 454"/>
                <a:gd name="T16" fmla="*/ 0 w 425"/>
                <a:gd name="T17" fmla="*/ 142 h 454"/>
                <a:gd name="T18" fmla="*/ 29 w 425"/>
                <a:gd name="T19" fmla="*/ 142 h 454"/>
                <a:gd name="T20" fmla="*/ 29 w 425"/>
                <a:gd name="T21" fmla="*/ 199 h 454"/>
                <a:gd name="T22" fmla="*/ 114 w 425"/>
                <a:gd name="T23" fmla="*/ 312 h 454"/>
                <a:gd name="T24" fmla="*/ 85 w 425"/>
                <a:gd name="T25" fmla="*/ 397 h 454"/>
                <a:gd name="T26" fmla="*/ 142 w 425"/>
                <a:gd name="T2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54">
                  <a:moveTo>
                    <a:pt x="142" y="454"/>
                  </a:moveTo>
                  <a:lnTo>
                    <a:pt x="142" y="397"/>
                  </a:lnTo>
                  <a:lnTo>
                    <a:pt x="284" y="426"/>
                  </a:lnTo>
                  <a:lnTo>
                    <a:pt x="397" y="341"/>
                  </a:lnTo>
                  <a:lnTo>
                    <a:pt x="425" y="256"/>
                  </a:lnTo>
                  <a:lnTo>
                    <a:pt x="312" y="256"/>
                  </a:lnTo>
                  <a:lnTo>
                    <a:pt x="284" y="170"/>
                  </a:lnTo>
                  <a:lnTo>
                    <a:pt x="57" y="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114" y="312"/>
                  </a:lnTo>
                  <a:lnTo>
                    <a:pt x="85" y="397"/>
                  </a:lnTo>
                  <a:lnTo>
                    <a:pt x="142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DEED590F-A469-4F8C-8671-A76246155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7122"/>
              <a:ext cx="595" cy="680"/>
            </a:xfrm>
            <a:custGeom>
              <a:avLst/>
              <a:gdLst>
                <a:gd name="T0" fmla="*/ 453 w 595"/>
                <a:gd name="T1" fmla="*/ 0 h 680"/>
                <a:gd name="T2" fmla="*/ 482 w 595"/>
                <a:gd name="T3" fmla="*/ 0 h 680"/>
                <a:gd name="T4" fmla="*/ 482 w 595"/>
                <a:gd name="T5" fmla="*/ 57 h 680"/>
                <a:gd name="T6" fmla="*/ 567 w 595"/>
                <a:gd name="T7" fmla="*/ 170 h 680"/>
                <a:gd name="T8" fmla="*/ 538 w 595"/>
                <a:gd name="T9" fmla="*/ 255 h 680"/>
                <a:gd name="T10" fmla="*/ 595 w 595"/>
                <a:gd name="T11" fmla="*/ 312 h 680"/>
                <a:gd name="T12" fmla="*/ 567 w 595"/>
                <a:gd name="T13" fmla="*/ 369 h 680"/>
                <a:gd name="T14" fmla="*/ 425 w 595"/>
                <a:gd name="T15" fmla="*/ 397 h 680"/>
                <a:gd name="T16" fmla="*/ 340 w 595"/>
                <a:gd name="T17" fmla="*/ 482 h 680"/>
                <a:gd name="T18" fmla="*/ 340 w 595"/>
                <a:gd name="T19" fmla="*/ 595 h 680"/>
                <a:gd name="T20" fmla="*/ 141 w 595"/>
                <a:gd name="T21" fmla="*/ 680 h 680"/>
                <a:gd name="T22" fmla="*/ 226 w 595"/>
                <a:gd name="T23" fmla="*/ 425 h 680"/>
                <a:gd name="T24" fmla="*/ 198 w 595"/>
                <a:gd name="T25" fmla="*/ 397 h 680"/>
                <a:gd name="T26" fmla="*/ 85 w 595"/>
                <a:gd name="T27" fmla="*/ 397 h 680"/>
                <a:gd name="T28" fmla="*/ 0 w 595"/>
                <a:gd name="T29" fmla="*/ 340 h 680"/>
                <a:gd name="T30" fmla="*/ 28 w 595"/>
                <a:gd name="T31" fmla="*/ 312 h 680"/>
                <a:gd name="T32" fmla="*/ 28 w 595"/>
                <a:gd name="T33" fmla="*/ 199 h 680"/>
                <a:gd name="T34" fmla="*/ 170 w 595"/>
                <a:gd name="T35" fmla="*/ 142 h 680"/>
                <a:gd name="T36" fmla="*/ 226 w 595"/>
                <a:gd name="T37" fmla="*/ 85 h 680"/>
                <a:gd name="T38" fmla="*/ 311 w 595"/>
                <a:gd name="T39" fmla="*/ 170 h 680"/>
                <a:gd name="T40" fmla="*/ 425 w 595"/>
                <a:gd name="T41" fmla="*/ 57 h 680"/>
                <a:gd name="T42" fmla="*/ 453 w 595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680">
                  <a:moveTo>
                    <a:pt x="453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567" y="170"/>
                  </a:lnTo>
                  <a:lnTo>
                    <a:pt x="538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25" y="397"/>
                  </a:lnTo>
                  <a:lnTo>
                    <a:pt x="340" y="482"/>
                  </a:lnTo>
                  <a:lnTo>
                    <a:pt x="340" y="595"/>
                  </a:lnTo>
                  <a:lnTo>
                    <a:pt x="141" y="680"/>
                  </a:lnTo>
                  <a:lnTo>
                    <a:pt x="226" y="425"/>
                  </a:lnTo>
                  <a:lnTo>
                    <a:pt x="198" y="397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199"/>
                  </a:lnTo>
                  <a:lnTo>
                    <a:pt x="170" y="142"/>
                  </a:lnTo>
                  <a:lnTo>
                    <a:pt x="226" y="85"/>
                  </a:lnTo>
                  <a:lnTo>
                    <a:pt x="311" y="170"/>
                  </a:lnTo>
                  <a:lnTo>
                    <a:pt x="425" y="5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Freeform 47">
              <a:extLst>
                <a:ext uri="{FF2B5EF4-FFF2-40B4-BE49-F238E27FC236}">
                  <a16:creationId xmlns:a16="http://schemas.microsoft.com/office/drawing/2014/main" id="{5DF33CEB-4B00-4F13-887B-84F7BB22B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6952"/>
              <a:ext cx="340" cy="340"/>
            </a:xfrm>
            <a:custGeom>
              <a:avLst/>
              <a:gdLst>
                <a:gd name="T0" fmla="*/ 340 w 340"/>
                <a:gd name="T1" fmla="*/ 28 h 340"/>
                <a:gd name="T2" fmla="*/ 283 w 340"/>
                <a:gd name="T3" fmla="*/ 170 h 340"/>
                <a:gd name="T4" fmla="*/ 255 w 340"/>
                <a:gd name="T5" fmla="*/ 227 h 340"/>
                <a:gd name="T6" fmla="*/ 141 w 340"/>
                <a:gd name="T7" fmla="*/ 340 h 340"/>
                <a:gd name="T8" fmla="*/ 56 w 340"/>
                <a:gd name="T9" fmla="*/ 255 h 340"/>
                <a:gd name="T10" fmla="*/ 56 w 340"/>
                <a:gd name="T11" fmla="*/ 198 h 340"/>
                <a:gd name="T12" fmla="*/ 0 w 340"/>
                <a:gd name="T13" fmla="*/ 170 h 340"/>
                <a:gd name="T14" fmla="*/ 85 w 340"/>
                <a:gd name="T15" fmla="*/ 85 h 340"/>
                <a:gd name="T16" fmla="*/ 170 w 340"/>
                <a:gd name="T17" fmla="*/ 57 h 340"/>
                <a:gd name="T18" fmla="*/ 226 w 340"/>
                <a:gd name="T19" fmla="*/ 0 h 340"/>
                <a:gd name="T20" fmla="*/ 340 w 340"/>
                <a:gd name="T21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28"/>
                  </a:moveTo>
                  <a:lnTo>
                    <a:pt x="283" y="170"/>
                  </a:lnTo>
                  <a:lnTo>
                    <a:pt x="255" y="227"/>
                  </a:lnTo>
                  <a:lnTo>
                    <a:pt x="141" y="340"/>
                  </a:lnTo>
                  <a:lnTo>
                    <a:pt x="56" y="255"/>
                  </a:lnTo>
                  <a:lnTo>
                    <a:pt x="56" y="198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226" y="0"/>
                  </a:lnTo>
                  <a:lnTo>
                    <a:pt x="34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Freeform 48">
              <a:extLst>
                <a:ext uri="{FF2B5EF4-FFF2-40B4-BE49-F238E27FC236}">
                  <a16:creationId xmlns:a16="http://schemas.microsoft.com/office/drawing/2014/main" id="{D47D65F4-5969-42AA-8AC0-BDBED9555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6413"/>
              <a:ext cx="624" cy="908"/>
            </a:xfrm>
            <a:custGeom>
              <a:avLst/>
              <a:gdLst>
                <a:gd name="T0" fmla="*/ 312 w 624"/>
                <a:gd name="T1" fmla="*/ 908 h 908"/>
                <a:gd name="T2" fmla="*/ 454 w 624"/>
                <a:gd name="T3" fmla="*/ 851 h 908"/>
                <a:gd name="T4" fmla="*/ 510 w 624"/>
                <a:gd name="T5" fmla="*/ 794 h 908"/>
                <a:gd name="T6" fmla="*/ 510 w 624"/>
                <a:gd name="T7" fmla="*/ 737 h 908"/>
                <a:gd name="T8" fmla="*/ 454 w 624"/>
                <a:gd name="T9" fmla="*/ 709 h 908"/>
                <a:gd name="T10" fmla="*/ 539 w 624"/>
                <a:gd name="T11" fmla="*/ 624 h 908"/>
                <a:gd name="T12" fmla="*/ 624 w 624"/>
                <a:gd name="T13" fmla="*/ 596 h 908"/>
                <a:gd name="T14" fmla="*/ 595 w 624"/>
                <a:gd name="T15" fmla="*/ 511 h 908"/>
                <a:gd name="T16" fmla="*/ 595 w 624"/>
                <a:gd name="T17" fmla="*/ 369 h 908"/>
                <a:gd name="T18" fmla="*/ 539 w 624"/>
                <a:gd name="T19" fmla="*/ 426 h 908"/>
                <a:gd name="T20" fmla="*/ 454 w 624"/>
                <a:gd name="T21" fmla="*/ 256 h 908"/>
                <a:gd name="T22" fmla="*/ 539 w 624"/>
                <a:gd name="T23" fmla="*/ 227 h 908"/>
                <a:gd name="T24" fmla="*/ 510 w 624"/>
                <a:gd name="T25" fmla="*/ 170 h 908"/>
                <a:gd name="T26" fmla="*/ 425 w 624"/>
                <a:gd name="T27" fmla="*/ 142 h 908"/>
                <a:gd name="T28" fmla="*/ 397 w 624"/>
                <a:gd name="T29" fmla="*/ 0 h 908"/>
                <a:gd name="T30" fmla="*/ 340 w 624"/>
                <a:gd name="T31" fmla="*/ 0 h 908"/>
                <a:gd name="T32" fmla="*/ 312 w 624"/>
                <a:gd name="T33" fmla="*/ 85 h 908"/>
                <a:gd name="T34" fmla="*/ 199 w 624"/>
                <a:gd name="T35" fmla="*/ 85 h 908"/>
                <a:gd name="T36" fmla="*/ 170 w 624"/>
                <a:gd name="T37" fmla="*/ 199 h 908"/>
                <a:gd name="T38" fmla="*/ 142 w 624"/>
                <a:gd name="T39" fmla="*/ 199 h 908"/>
                <a:gd name="T40" fmla="*/ 113 w 624"/>
                <a:gd name="T41" fmla="*/ 256 h 908"/>
                <a:gd name="T42" fmla="*/ 142 w 624"/>
                <a:gd name="T43" fmla="*/ 369 h 908"/>
                <a:gd name="T44" fmla="*/ 85 w 624"/>
                <a:gd name="T45" fmla="*/ 369 h 908"/>
                <a:gd name="T46" fmla="*/ 0 w 624"/>
                <a:gd name="T47" fmla="*/ 454 h 908"/>
                <a:gd name="T48" fmla="*/ 85 w 624"/>
                <a:gd name="T49" fmla="*/ 567 h 908"/>
                <a:gd name="T50" fmla="*/ 85 w 624"/>
                <a:gd name="T51" fmla="*/ 624 h 908"/>
                <a:gd name="T52" fmla="*/ 142 w 624"/>
                <a:gd name="T53" fmla="*/ 652 h 908"/>
                <a:gd name="T54" fmla="*/ 170 w 624"/>
                <a:gd name="T55" fmla="*/ 737 h 908"/>
                <a:gd name="T56" fmla="*/ 170 w 624"/>
                <a:gd name="T57" fmla="*/ 766 h 908"/>
                <a:gd name="T58" fmla="*/ 255 w 624"/>
                <a:gd name="T59" fmla="*/ 879 h 908"/>
                <a:gd name="T60" fmla="*/ 312 w 624"/>
                <a:gd name="T6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908">
                  <a:moveTo>
                    <a:pt x="312" y="908"/>
                  </a:moveTo>
                  <a:lnTo>
                    <a:pt x="454" y="851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4" y="709"/>
                  </a:lnTo>
                  <a:lnTo>
                    <a:pt x="539" y="624"/>
                  </a:lnTo>
                  <a:lnTo>
                    <a:pt x="624" y="596"/>
                  </a:lnTo>
                  <a:lnTo>
                    <a:pt x="595" y="511"/>
                  </a:lnTo>
                  <a:lnTo>
                    <a:pt x="595" y="369"/>
                  </a:lnTo>
                  <a:lnTo>
                    <a:pt x="539" y="426"/>
                  </a:lnTo>
                  <a:lnTo>
                    <a:pt x="454" y="256"/>
                  </a:lnTo>
                  <a:lnTo>
                    <a:pt x="539" y="227"/>
                  </a:lnTo>
                  <a:lnTo>
                    <a:pt x="510" y="170"/>
                  </a:lnTo>
                  <a:lnTo>
                    <a:pt x="425" y="142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12" y="85"/>
                  </a:lnTo>
                  <a:lnTo>
                    <a:pt x="199" y="85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3" y="256"/>
                  </a:lnTo>
                  <a:lnTo>
                    <a:pt x="142" y="369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42" y="652"/>
                  </a:lnTo>
                  <a:lnTo>
                    <a:pt x="170" y="737"/>
                  </a:lnTo>
                  <a:lnTo>
                    <a:pt x="170" y="766"/>
                  </a:lnTo>
                  <a:lnTo>
                    <a:pt x="255" y="879"/>
                  </a:lnTo>
                  <a:lnTo>
                    <a:pt x="312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9" name="Freeform 49">
              <a:extLst>
                <a:ext uri="{FF2B5EF4-FFF2-40B4-BE49-F238E27FC236}">
                  <a16:creationId xmlns:a16="http://schemas.microsoft.com/office/drawing/2014/main" id="{44BD4DBE-9F4B-4993-B7EB-969ECA2A1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7065"/>
              <a:ext cx="369" cy="596"/>
            </a:xfrm>
            <a:custGeom>
              <a:avLst/>
              <a:gdLst>
                <a:gd name="T0" fmla="*/ 341 w 369"/>
                <a:gd name="T1" fmla="*/ 397 h 596"/>
                <a:gd name="T2" fmla="*/ 369 w 369"/>
                <a:gd name="T3" fmla="*/ 369 h 596"/>
                <a:gd name="T4" fmla="*/ 369 w 369"/>
                <a:gd name="T5" fmla="*/ 256 h 596"/>
                <a:gd name="T6" fmla="*/ 312 w 369"/>
                <a:gd name="T7" fmla="*/ 227 h 596"/>
                <a:gd name="T8" fmla="*/ 227 w 369"/>
                <a:gd name="T9" fmla="*/ 114 h 596"/>
                <a:gd name="T10" fmla="*/ 227 w 369"/>
                <a:gd name="T11" fmla="*/ 85 h 596"/>
                <a:gd name="T12" fmla="*/ 199 w 369"/>
                <a:gd name="T13" fmla="*/ 0 h 596"/>
                <a:gd name="T14" fmla="*/ 170 w 369"/>
                <a:gd name="T15" fmla="*/ 29 h 596"/>
                <a:gd name="T16" fmla="*/ 0 w 369"/>
                <a:gd name="T17" fmla="*/ 0 h 596"/>
                <a:gd name="T18" fmla="*/ 0 w 369"/>
                <a:gd name="T19" fmla="*/ 57 h 596"/>
                <a:gd name="T20" fmla="*/ 85 w 369"/>
                <a:gd name="T21" fmla="*/ 114 h 596"/>
                <a:gd name="T22" fmla="*/ 85 w 369"/>
                <a:gd name="T23" fmla="*/ 284 h 596"/>
                <a:gd name="T24" fmla="*/ 0 w 369"/>
                <a:gd name="T25" fmla="*/ 341 h 596"/>
                <a:gd name="T26" fmla="*/ 199 w 369"/>
                <a:gd name="T27" fmla="*/ 426 h 596"/>
                <a:gd name="T28" fmla="*/ 170 w 369"/>
                <a:gd name="T29" fmla="*/ 482 h 596"/>
                <a:gd name="T30" fmla="*/ 170 w 369"/>
                <a:gd name="T31" fmla="*/ 596 h 596"/>
                <a:gd name="T32" fmla="*/ 227 w 369"/>
                <a:gd name="T33" fmla="*/ 539 h 596"/>
                <a:gd name="T34" fmla="*/ 284 w 369"/>
                <a:gd name="T35" fmla="*/ 567 h 596"/>
                <a:gd name="T36" fmla="*/ 312 w 369"/>
                <a:gd name="T37" fmla="*/ 511 h 596"/>
                <a:gd name="T38" fmla="*/ 312 w 369"/>
                <a:gd name="T39" fmla="*/ 426 h 596"/>
                <a:gd name="T40" fmla="*/ 341 w 369"/>
                <a:gd name="T41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596">
                  <a:moveTo>
                    <a:pt x="341" y="397"/>
                  </a:moveTo>
                  <a:lnTo>
                    <a:pt x="369" y="369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27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284"/>
                  </a:lnTo>
                  <a:lnTo>
                    <a:pt x="0" y="341"/>
                  </a:lnTo>
                  <a:lnTo>
                    <a:pt x="199" y="426"/>
                  </a:lnTo>
                  <a:lnTo>
                    <a:pt x="170" y="482"/>
                  </a:lnTo>
                  <a:lnTo>
                    <a:pt x="170" y="596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12" y="511"/>
                  </a:lnTo>
                  <a:lnTo>
                    <a:pt x="312" y="426"/>
                  </a:lnTo>
                  <a:lnTo>
                    <a:pt x="34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0" name="Freeform 50">
              <a:extLst>
                <a:ext uri="{FF2B5EF4-FFF2-40B4-BE49-F238E27FC236}">
                  <a16:creationId xmlns:a16="http://schemas.microsoft.com/office/drawing/2014/main" id="{78DEDF93-A5AB-42D8-8FC2-D866F977D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7462"/>
              <a:ext cx="283" cy="369"/>
            </a:xfrm>
            <a:custGeom>
              <a:avLst/>
              <a:gdLst>
                <a:gd name="T0" fmla="*/ 0 w 283"/>
                <a:gd name="T1" fmla="*/ 170 h 369"/>
                <a:gd name="T2" fmla="*/ 57 w 283"/>
                <a:gd name="T3" fmla="*/ 284 h 369"/>
                <a:gd name="T4" fmla="*/ 28 w 283"/>
                <a:gd name="T5" fmla="*/ 369 h 369"/>
                <a:gd name="T6" fmla="*/ 142 w 283"/>
                <a:gd name="T7" fmla="*/ 312 h 369"/>
                <a:gd name="T8" fmla="*/ 198 w 283"/>
                <a:gd name="T9" fmla="*/ 340 h 369"/>
                <a:gd name="T10" fmla="*/ 283 w 283"/>
                <a:gd name="T11" fmla="*/ 85 h 369"/>
                <a:gd name="T12" fmla="*/ 255 w 283"/>
                <a:gd name="T13" fmla="*/ 57 h 369"/>
                <a:gd name="T14" fmla="*/ 142 w 283"/>
                <a:gd name="T15" fmla="*/ 57 h 369"/>
                <a:gd name="T16" fmla="*/ 57 w 283"/>
                <a:gd name="T17" fmla="*/ 0 h 369"/>
                <a:gd name="T18" fmla="*/ 28 w 283"/>
                <a:gd name="T19" fmla="*/ 29 h 369"/>
                <a:gd name="T20" fmla="*/ 28 w 283"/>
                <a:gd name="T21" fmla="*/ 114 h 369"/>
                <a:gd name="T22" fmla="*/ 0 w 283"/>
                <a:gd name="T23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69">
                  <a:moveTo>
                    <a:pt x="0" y="170"/>
                  </a:moveTo>
                  <a:lnTo>
                    <a:pt x="57" y="284"/>
                  </a:lnTo>
                  <a:lnTo>
                    <a:pt x="28" y="369"/>
                  </a:lnTo>
                  <a:lnTo>
                    <a:pt x="142" y="312"/>
                  </a:lnTo>
                  <a:lnTo>
                    <a:pt x="198" y="340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28" y="29"/>
                  </a:lnTo>
                  <a:lnTo>
                    <a:pt x="28" y="11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1" name="Freeform 51">
              <a:extLst>
                <a:ext uri="{FF2B5EF4-FFF2-40B4-BE49-F238E27FC236}">
                  <a16:creationId xmlns:a16="http://schemas.microsoft.com/office/drawing/2014/main" id="{F5E25CF5-7E1A-432D-9E78-62ACB5A1B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7406"/>
              <a:ext cx="454" cy="510"/>
            </a:xfrm>
            <a:custGeom>
              <a:avLst/>
              <a:gdLst>
                <a:gd name="T0" fmla="*/ 113 w 454"/>
                <a:gd name="T1" fmla="*/ 0 h 510"/>
                <a:gd name="T2" fmla="*/ 312 w 454"/>
                <a:gd name="T3" fmla="*/ 85 h 510"/>
                <a:gd name="T4" fmla="*/ 283 w 454"/>
                <a:gd name="T5" fmla="*/ 141 h 510"/>
                <a:gd name="T6" fmla="*/ 283 w 454"/>
                <a:gd name="T7" fmla="*/ 255 h 510"/>
                <a:gd name="T8" fmla="*/ 340 w 454"/>
                <a:gd name="T9" fmla="*/ 198 h 510"/>
                <a:gd name="T10" fmla="*/ 397 w 454"/>
                <a:gd name="T11" fmla="*/ 226 h 510"/>
                <a:gd name="T12" fmla="*/ 454 w 454"/>
                <a:gd name="T13" fmla="*/ 340 h 510"/>
                <a:gd name="T14" fmla="*/ 425 w 454"/>
                <a:gd name="T15" fmla="*/ 425 h 510"/>
                <a:gd name="T16" fmla="*/ 340 w 454"/>
                <a:gd name="T17" fmla="*/ 482 h 510"/>
                <a:gd name="T18" fmla="*/ 283 w 454"/>
                <a:gd name="T19" fmla="*/ 482 h 510"/>
                <a:gd name="T20" fmla="*/ 113 w 454"/>
                <a:gd name="T21" fmla="*/ 510 h 510"/>
                <a:gd name="T22" fmla="*/ 113 w 454"/>
                <a:gd name="T23" fmla="*/ 425 h 510"/>
                <a:gd name="T24" fmla="*/ 0 w 454"/>
                <a:gd name="T25" fmla="*/ 311 h 510"/>
                <a:gd name="T26" fmla="*/ 85 w 454"/>
                <a:gd name="T27" fmla="*/ 141 h 510"/>
                <a:gd name="T28" fmla="*/ 28 w 454"/>
                <a:gd name="T29" fmla="*/ 56 h 510"/>
                <a:gd name="T30" fmla="*/ 113 w 454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510">
                  <a:moveTo>
                    <a:pt x="113" y="0"/>
                  </a:moveTo>
                  <a:lnTo>
                    <a:pt x="312" y="85"/>
                  </a:lnTo>
                  <a:lnTo>
                    <a:pt x="283" y="141"/>
                  </a:lnTo>
                  <a:lnTo>
                    <a:pt x="283" y="255"/>
                  </a:lnTo>
                  <a:lnTo>
                    <a:pt x="340" y="198"/>
                  </a:lnTo>
                  <a:lnTo>
                    <a:pt x="397" y="226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113" y="510"/>
                  </a:lnTo>
                  <a:lnTo>
                    <a:pt x="113" y="425"/>
                  </a:lnTo>
                  <a:lnTo>
                    <a:pt x="0" y="311"/>
                  </a:lnTo>
                  <a:lnTo>
                    <a:pt x="85" y="141"/>
                  </a:lnTo>
                  <a:lnTo>
                    <a:pt x="28" y="5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2" name="Freeform 52">
              <a:extLst>
                <a:ext uri="{FF2B5EF4-FFF2-40B4-BE49-F238E27FC236}">
                  <a16:creationId xmlns:a16="http://schemas.microsoft.com/office/drawing/2014/main" id="{E31F6B32-F0C6-45AF-A23B-7030DD599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7434"/>
              <a:ext cx="652" cy="482"/>
            </a:xfrm>
            <a:custGeom>
              <a:avLst/>
              <a:gdLst>
                <a:gd name="T0" fmla="*/ 0 w 652"/>
                <a:gd name="T1" fmla="*/ 368 h 482"/>
                <a:gd name="T2" fmla="*/ 199 w 652"/>
                <a:gd name="T3" fmla="*/ 283 h 482"/>
                <a:gd name="T4" fmla="*/ 199 w 652"/>
                <a:gd name="T5" fmla="*/ 170 h 482"/>
                <a:gd name="T6" fmla="*/ 284 w 652"/>
                <a:gd name="T7" fmla="*/ 85 h 482"/>
                <a:gd name="T8" fmla="*/ 426 w 652"/>
                <a:gd name="T9" fmla="*/ 57 h 482"/>
                <a:gd name="T10" fmla="*/ 454 w 652"/>
                <a:gd name="T11" fmla="*/ 0 h 482"/>
                <a:gd name="T12" fmla="*/ 539 w 652"/>
                <a:gd name="T13" fmla="*/ 57 h 482"/>
                <a:gd name="T14" fmla="*/ 511 w 652"/>
                <a:gd name="T15" fmla="*/ 113 h 482"/>
                <a:gd name="T16" fmla="*/ 596 w 652"/>
                <a:gd name="T17" fmla="*/ 85 h 482"/>
                <a:gd name="T18" fmla="*/ 652 w 652"/>
                <a:gd name="T19" fmla="*/ 170 h 482"/>
                <a:gd name="T20" fmla="*/ 624 w 652"/>
                <a:gd name="T21" fmla="*/ 255 h 482"/>
                <a:gd name="T22" fmla="*/ 567 w 652"/>
                <a:gd name="T23" fmla="*/ 312 h 482"/>
                <a:gd name="T24" fmla="*/ 567 w 652"/>
                <a:gd name="T25" fmla="*/ 340 h 482"/>
                <a:gd name="T26" fmla="*/ 539 w 652"/>
                <a:gd name="T27" fmla="*/ 397 h 482"/>
                <a:gd name="T28" fmla="*/ 369 w 652"/>
                <a:gd name="T29" fmla="*/ 425 h 482"/>
                <a:gd name="T30" fmla="*/ 227 w 652"/>
                <a:gd name="T31" fmla="*/ 482 h 482"/>
                <a:gd name="T32" fmla="*/ 170 w 652"/>
                <a:gd name="T33" fmla="*/ 482 h 482"/>
                <a:gd name="T34" fmla="*/ 170 w 652"/>
                <a:gd name="T35" fmla="*/ 397 h 482"/>
                <a:gd name="T36" fmla="*/ 0 w 652"/>
                <a:gd name="T37" fmla="*/ 36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2" h="482">
                  <a:moveTo>
                    <a:pt x="0" y="368"/>
                  </a:moveTo>
                  <a:lnTo>
                    <a:pt x="199" y="283"/>
                  </a:lnTo>
                  <a:lnTo>
                    <a:pt x="199" y="170"/>
                  </a:lnTo>
                  <a:lnTo>
                    <a:pt x="284" y="85"/>
                  </a:lnTo>
                  <a:lnTo>
                    <a:pt x="426" y="57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596" y="85"/>
                  </a:lnTo>
                  <a:lnTo>
                    <a:pt x="652" y="170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369" y="425"/>
                  </a:lnTo>
                  <a:lnTo>
                    <a:pt x="227" y="482"/>
                  </a:lnTo>
                  <a:lnTo>
                    <a:pt x="170" y="482"/>
                  </a:lnTo>
                  <a:lnTo>
                    <a:pt x="170" y="397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3" name="Freeform 53">
              <a:extLst>
                <a:ext uri="{FF2B5EF4-FFF2-40B4-BE49-F238E27FC236}">
                  <a16:creationId xmlns:a16="http://schemas.microsoft.com/office/drawing/2014/main" id="{529FE02D-71BA-4AE5-A475-745A9BDC8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5818"/>
              <a:ext cx="765" cy="794"/>
            </a:xfrm>
            <a:custGeom>
              <a:avLst/>
              <a:gdLst>
                <a:gd name="T0" fmla="*/ 425 w 765"/>
                <a:gd name="T1" fmla="*/ 794 h 794"/>
                <a:gd name="T2" fmla="*/ 453 w 765"/>
                <a:gd name="T3" fmla="*/ 794 h 794"/>
                <a:gd name="T4" fmla="*/ 482 w 765"/>
                <a:gd name="T5" fmla="*/ 680 h 794"/>
                <a:gd name="T6" fmla="*/ 595 w 765"/>
                <a:gd name="T7" fmla="*/ 680 h 794"/>
                <a:gd name="T8" fmla="*/ 623 w 765"/>
                <a:gd name="T9" fmla="*/ 595 h 794"/>
                <a:gd name="T10" fmla="*/ 623 w 765"/>
                <a:gd name="T11" fmla="*/ 539 h 794"/>
                <a:gd name="T12" fmla="*/ 708 w 765"/>
                <a:gd name="T13" fmla="*/ 482 h 794"/>
                <a:gd name="T14" fmla="*/ 708 w 765"/>
                <a:gd name="T15" fmla="*/ 397 h 794"/>
                <a:gd name="T16" fmla="*/ 765 w 765"/>
                <a:gd name="T17" fmla="*/ 340 h 794"/>
                <a:gd name="T18" fmla="*/ 652 w 765"/>
                <a:gd name="T19" fmla="*/ 255 h 794"/>
                <a:gd name="T20" fmla="*/ 538 w 765"/>
                <a:gd name="T21" fmla="*/ 142 h 794"/>
                <a:gd name="T22" fmla="*/ 482 w 765"/>
                <a:gd name="T23" fmla="*/ 198 h 794"/>
                <a:gd name="T24" fmla="*/ 425 w 765"/>
                <a:gd name="T25" fmla="*/ 227 h 794"/>
                <a:gd name="T26" fmla="*/ 340 w 765"/>
                <a:gd name="T27" fmla="*/ 170 h 794"/>
                <a:gd name="T28" fmla="*/ 311 w 765"/>
                <a:gd name="T29" fmla="*/ 85 h 794"/>
                <a:gd name="T30" fmla="*/ 198 w 765"/>
                <a:gd name="T31" fmla="*/ 85 h 794"/>
                <a:gd name="T32" fmla="*/ 170 w 765"/>
                <a:gd name="T33" fmla="*/ 28 h 794"/>
                <a:gd name="T34" fmla="*/ 56 w 765"/>
                <a:gd name="T35" fmla="*/ 0 h 794"/>
                <a:gd name="T36" fmla="*/ 0 w 765"/>
                <a:gd name="T37" fmla="*/ 57 h 794"/>
                <a:gd name="T38" fmla="*/ 113 w 765"/>
                <a:gd name="T39" fmla="*/ 198 h 794"/>
                <a:gd name="T40" fmla="*/ 85 w 765"/>
                <a:gd name="T41" fmla="*/ 255 h 794"/>
                <a:gd name="T42" fmla="*/ 28 w 765"/>
                <a:gd name="T43" fmla="*/ 284 h 794"/>
                <a:gd name="T44" fmla="*/ 0 w 765"/>
                <a:gd name="T45" fmla="*/ 369 h 794"/>
                <a:gd name="T46" fmla="*/ 113 w 765"/>
                <a:gd name="T47" fmla="*/ 482 h 794"/>
                <a:gd name="T48" fmla="*/ 198 w 765"/>
                <a:gd name="T49" fmla="*/ 482 h 794"/>
                <a:gd name="T50" fmla="*/ 198 w 765"/>
                <a:gd name="T51" fmla="*/ 539 h 794"/>
                <a:gd name="T52" fmla="*/ 255 w 765"/>
                <a:gd name="T53" fmla="*/ 652 h 794"/>
                <a:gd name="T54" fmla="*/ 368 w 765"/>
                <a:gd name="T55" fmla="*/ 709 h 794"/>
                <a:gd name="T56" fmla="*/ 425 w 765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794">
                  <a:moveTo>
                    <a:pt x="425" y="794"/>
                  </a:moveTo>
                  <a:lnTo>
                    <a:pt x="453" y="794"/>
                  </a:lnTo>
                  <a:lnTo>
                    <a:pt x="482" y="680"/>
                  </a:lnTo>
                  <a:lnTo>
                    <a:pt x="595" y="680"/>
                  </a:lnTo>
                  <a:lnTo>
                    <a:pt x="623" y="595"/>
                  </a:lnTo>
                  <a:lnTo>
                    <a:pt x="623" y="539"/>
                  </a:lnTo>
                  <a:lnTo>
                    <a:pt x="708" y="482"/>
                  </a:lnTo>
                  <a:lnTo>
                    <a:pt x="708" y="397"/>
                  </a:lnTo>
                  <a:lnTo>
                    <a:pt x="765" y="340"/>
                  </a:lnTo>
                  <a:lnTo>
                    <a:pt x="652" y="255"/>
                  </a:lnTo>
                  <a:lnTo>
                    <a:pt x="538" y="142"/>
                  </a:lnTo>
                  <a:lnTo>
                    <a:pt x="482" y="198"/>
                  </a:lnTo>
                  <a:lnTo>
                    <a:pt x="425" y="227"/>
                  </a:lnTo>
                  <a:lnTo>
                    <a:pt x="340" y="170"/>
                  </a:lnTo>
                  <a:lnTo>
                    <a:pt x="311" y="85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13" y="198"/>
                  </a:lnTo>
                  <a:lnTo>
                    <a:pt x="85" y="255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98" y="539"/>
                  </a:lnTo>
                  <a:lnTo>
                    <a:pt x="255" y="652"/>
                  </a:lnTo>
                  <a:lnTo>
                    <a:pt x="368" y="709"/>
                  </a:lnTo>
                  <a:lnTo>
                    <a:pt x="425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4" name="Freeform 54">
              <a:extLst>
                <a:ext uri="{FF2B5EF4-FFF2-40B4-BE49-F238E27FC236}">
                  <a16:creationId xmlns:a16="http://schemas.microsoft.com/office/drawing/2014/main" id="{EB118886-2AEC-4F82-94B7-C215275B8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5988"/>
              <a:ext cx="708" cy="425"/>
            </a:xfrm>
            <a:custGeom>
              <a:avLst/>
              <a:gdLst>
                <a:gd name="T0" fmla="*/ 0 w 708"/>
                <a:gd name="T1" fmla="*/ 28 h 425"/>
                <a:gd name="T2" fmla="*/ 0 w 708"/>
                <a:gd name="T3" fmla="*/ 85 h 425"/>
                <a:gd name="T4" fmla="*/ 56 w 708"/>
                <a:gd name="T5" fmla="*/ 170 h 425"/>
                <a:gd name="T6" fmla="*/ 85 w 708"/>
                <a:gd name="T7" fmla="*/ 227 h 425"/>
                <a:gd name="T8" fmla="*/ 198 w 708"/>
                <a:gd name="T9" fmla="*/ 227 h 425"/>
                <a:gd name="T10" fmla="*/ 198 w 708"/>
                <a:gd name="T11" fmla="*/ 255 h 425"/>
                <a:gd name="T12" fmla="*/ 311 w 708"/>
                <a:gd name="T13" fmla="*/ 284 h 425"/>
                <a:gd name="T14" fmla="*/ 340 w 708"/>
                <a:gd name="T15" fmla="*/ 340 h 425"/>
                <a:gd name="T16" fmla="*/ 453 w 708"/>
                <a:gd name="T17" fmla="*/ 369 h 425"/>
                <a:gd name="T18" fmla="*/ 538 w 708"/>
                <a:gd name="T19" fmla="*/ 312 h 425"/>
                <a:gd name="T20" fmla="*/ 567 w 708"/>
                <a:gd name="T21" fmla="*/ 312 h 425"/>
                <a:gd name="T22" fmla="*/ 623 w 708"/>
                <a:gd name="T23" fmla="*/ 397 h 425"/>
                <a:gd name="T24" fmla="*/ 708 w 708"/>
                <a:gd name="T25" fmla="*/ 425 h 425"/>
                <a:gd name="T26" fmla="*/ 623 w 708"/>
                <a:gd name="T27" fmla="*/ 284 h 425"/>
                <a:gd name="T28" fmla="*/ 652 w 708"/>
                <a:gd name="T29" fmla="*/ 255 h 425"/>
                <a:gd name="T30" fmla="*/ 595 w 708"/>
                <a:gd name="T31" fmla="*/ 199 h 425"/>
                <a:gd name="T32" fmla="*/ 510 w 708"/>
                <a:gd name="T33" fmla="*/ 227 h 425"/>
                <a:gd name="T34" fmla="*/ 453 w 708"/>
                <a:gd name="T35" fmla="*/ 199 h 425"/>
                <a:gd name="T36" fmla="*/ 396 w 708"/>
                <a:gd name="T37" fmla="*/ 227 h 425"/>
                <a:gd name="T38" fmla="*/ 283 w 708"/>
                <a:gd name="T39" fmla="*/ 57 h 425"/>
                <a:gd name="T40" fmla="*/ 198 w 708"/>
                <a:gd name="T41" fmla="*/ 85 h 425"/>
                <a:gd name="T42" fmla="*/ 170 w 708"/>
                <a:gd name="T43" fmla="*/ 28 h 425"/>
                <a:gd name="T44" fmla="*/ 113 w 708"/>
                <a:gd name="T45" fmla="*/ 0 h 425"/>
                <a:gd name="T46" fmla="*/ 85 w 708"/>
                <a:gd name="T47" fmla="*/ 57 h 425"/>
                <a:gd name="T48" fmla="*/ 56 w 708"/>
                <a:gd name="T49" fmla="*/ 57 h 425"/>
                <a:gd name="T50" fmla="*/ 0 w 708"/>
                <a:gd name="T5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8" h="425">
                  <a:moveTo>
                    <a:pt x="0" y="28"/>
                  </a:moveTo>
                  <a:lnTo>
                    <a:pt x="0" y="85"/>
                  </a:lnTo>
                  <a:lnTo>
                    <a:pt x="56" y="170"/>
                  </a:lnTo>
                  <a:lnTo>
                    <a:pt x="85" y="227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311" y="284"/>
                  </a:lnTo>
                  <a:lnTo>
                    <a:pt x="340" y="340"/>
                  </a:lnTo>
                  <a:lnTo>
                    <a:pt x="453" y="369"/>
                  </a:lnTo>
                  <a:lnTo>
                    <a:pt x="538" y="312"/>
                  </a:lnTo>
                  <a:lnTo>
                    <a:pt x="567" y="312"/>
                  </a:lnTo>
                  <a:lnTo>
                    <a:pt x="623" y="397"/>
                  </a:lnTo>
                  <a:lnTo>
                    <a:pt x="708" y="425"/>
                  </a:lnTo>
                  <a:lnTo>
                    <a:pt x="623" y="284"/>
                  </a:lnTo>
                  <a:lnTo>
                    <a:pt x="652" y="255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227"/>
                  </a:lnTo>
                  <a:lnTo>
                    <a:pt x="283" y="57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5" name="Freeform 55">
              <a:extLst>
                <a:ext uri="{FF2B5EF4-FFF2-40B4-BE49-F238E27FC236}">
                  <a16:creationId xmlns:a16="http://schemas.microsoft.com/office/drawing/2014/main" id="{B2058984-35A1-41D0-B13A-4DBA7AC60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733"/>
              <a:ext cx="624" cy="340"/>
            </a:xfrm>
            <a:custGeom>
              <a:avLst/>
              <a:gdLst>
                <a:gd name="T0" fmla="*/ 85 w 624"/>
                <a:gd name="T1" fmla="*/ 0 h 340"/>
                <a:gd name="T2" fmla="*/ 57 w 624"/>
                <a:gd name="T3" fmla="*/ 113 h 340"/>
                <a:gd name="T4" fmla="*/ 28 w 624"/>
                <a:gd name="T5" fmla="*/ 142 h 340"/>
                <a:gd name="T6" fmla="*/ 0 w 624"/>
                <a:gd name="T7" fmla="*/ 255 h 340"/>
                <a:gd name="T8" fmla="*/ 57 w 624"/>
                <a:gd name="T9" fmla="*/ 283 h 340"/>
                <a:gd name="T10" fmla="*/ 113 w 624"/>
                <a:gd name="T11" fmla="*/ 312 h 340"/>
                <a:gd name="T12" fmla="*/ 142 w 624"/>
                <a:gd name="T13" fmla="*/ 312 h 340"/>
                <a:gd name="T14" fmla="*/ 170 w 624"/>
                <a:gd name="T15" fmla="*/ 255 h 340"/>
                <a:gd name="T16" fmla="*/ 227 w 624"/>
                <a:gd name="T17" fmla="*/ 283 h 340"/>
                <a:gd name="T18" fmla="*/ 255 w 624"/>
                <a:gd name="T19" fmla="*/ 340 h 340"/>
                <a:gd name="T20" fmla="*/ 340 w 624"/>
                <a:gd name="T21" fmla="*/ 312 h 340"/>
                <a:gd name="T22" fmla="*/ 368 w 624"/>
                <a:gd name="T23" fmla="*/ 255 h 340"/>
                <a:gd name="T24" fmla="*/ 397 w 624"/>
                <a:gd name="T25" fmla="*/ 283 h 340"/>
                <a:gd name="T26" fmla="*/ 453 w 624"/>
                <a:gd name="T27" fmla="*/ 227 h 340"/>
                <a:gd name="T28" fmla="*/ 510 w 624"/>
                <a:gd name="T29" fmla="*/ 255 h 340"/>
                <a:gd name="T30" fmla="*/ 538 w 624"/>
                <a:gd name="T31" fmla="*/ 170 h 340"/>
                <a:gd name="T32" fmla="*/ 567 w 624"/>
                <a:gd name="T33" fmla="*/ 198 h 340"/>
                <a:gd name="T34" fmla="*/ 624 w 624"/>
                <a:gd name="T35" fmla="*/ 142 h 340"/>
                <a:gd name="T36" fmla="*/ 624 w 624"/>
                <a:gd name="T37" fmla="*/ 85 h 340"/>
                <a:gd name="T38" fmla="*/ 538 w 624"/>
                <a:gd name="T39" fmla="*/ 113 h 340"/>
                <a:gd name="T40" fmla="*/ 538 w 624"/>
                <a:gd name="T41" fmla="*/ 57 h 340"/>
                <a:gd name="T42" fmla="*/ 340 w 624"/>
                <a:gd name="T43" fmla="*/ 57 h 340"/>
                <a:gd name="T44" fmla="*/ 255 w 624"/>
                <a:gd name="T45" fmla="*/ 85 h 340"/>
                <a:gd name="T46" fmla="*/ 227 w 624"/>
                <a:gd name="T47" fmla="*/ 57 h 340"/>
                <a:gd name="T48" fmla="*/ 85 w 624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85" y="0"/>
                  </a:moveTo>
                  <a:lnTo>
                    <a:pt x="57" y="113"/>
                  </a:lnTo>
                  <a:lnTo>
                    <a:pt x="28" y="142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83"/>
                  </a:lnTo>
                  <a:lnTo>
                    <a:pt x="255" y="340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453" y="227"/>
                  </a:lnTo>
                  <a:lnTo>
                    <a:pt x="510" y="255"/>
                  </a:lnTo>
                  <a:lnTo>
                    <a:pt x="538" y="170"/>
                  </a:lnTo>
                  <a:lnTo>
                    <a:pt x="567" y="198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538" y="113"/>
                  </a:lnTo>
                  <a:lnTo>
                    <a:pt x="538" y="57"/>
                  </a:lnTo>
                  <a:lnTo>
                    <a:pt x="340" y="57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6" name="Freeform 56">
              <a:extLst>
                <a:ext uri="{FF2B5EF4-FFF2-40B4-BE49-F238E27FC236}">
                  <a16:creationId xmlns:a16="http://schemas.microsoft.com/office/drawing/2014/main" id="{49D2C99B-2969-4D2A-A53D-9E77A4BB8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4911"/>
              <a:ext cx="1077" cy="850"/>
            </a:xfrm>
            <a:custGeom>
              <a:avLst/>
              <a:gdLst>
                <a:gd name="T0" fmla="*/ 538 w 1077"/>
                <a:gd name="T1" fmla="*/ 85 h 850"/>
                <a:gd name="T2" fmla="*/ 453 w 1077"/>
                <a:gd name="T3" fmla="*/ 85 h 850"/>
                <a:gd name="T4" fmla="*/ 368 w 1077"/>
                <a:gd name="T5" fmla="*/ 0 h 850"/>
                <a:gd name="T6" fmla="*/ 198 w 1077"/>
                <a:gd name="T7" fmla="*/ 57 h 850"/>
                <a:gd name="T8" fmla="*/ 141 w 1077"/>
                <a:gd name="T9" fmla="*/ 113 h 850"/>
                <a:gd name="T10" fmla="*/ 170 w 1077"/>
                <a:gd name="T11" fmla="*/ 170 h 850"/>
                <a:gd name="T12" fmla="*/ 113 w 1077"/>
                <a:gd name="T13" fmla="*/ 283 h 850"/>
                <a:gd name="T14" fmla="*/ 56 w 1077"/>
                <a:gd name="T15" fmla="*/ 283 h 850"/>
                <a:gd name="T16" fmla="*/ 0 w 1077"/>
                <a:gd name="T17" fmla="*/ 397 h 850"/>
                <a:gd name="T18" fmla="*/ 56 w 1077"/>
                <a:gd name="T19" fmla="*/ 453 h 850"/>
                <a:gd name="T20" fmla="*/ 255 w 1077"/>
                <a:gd name="T21" fmla="*/ 453 h 850"/>
                <a:gd name="T22" fmla="*/ 255 w 1077"/>
                <a:gd name="T23" fmla="*/ 510 h 850"/>
                <a:gd name="T24" fmla="*/ 226 w 1077"/>
                <a:gd name="T25" fmla="*/ 538 h 850"/>
                <a:gd name="T26" fmla="*/ 283 w 1077"/>
                <a:gd name="T27" fmla="*/ 567 h 850"/>
                <a:gd name="T28" fmla="*/ 340 w 1077"/>
                <a:gd name="T29" fmla="*/ 567 h 850"/>
                <a:gd name="T30" fmla="*/ 396 w 1077"/>
                <a:gd name="T31" fmla="*/ 624 h 850"/>
                <a:gd name="T32" fmla="*/ 481 w 1077"/>
                <a:gd name="T33" fmla="*/ 624 h 850"/>
                <a:gd name="T34" fmla="*/ 567 w 1077"/>
                <a:gd name="T35" fmla="*/ 822 h 850"/>
                <a:gd name="T36" fmla="*/ 680 w 1077"/>
                <a:gd name="T37" fmla="*/ 850 h 850"/>
                <a:gd name="T38" fmla="*/ 822 w 1077"/>
                <a:gd name="T39" fmla="*/ 794 h 850"/>
                <a:gd name="T40" fmla="*/ 822 w 1077"/>
                <a:gd name="T41" fmla="*/ 765 h 850"/>
                <a:gd name="T42" fmla="*/ 765 w 1077"/>
                <a:gd name="T43" fmla="*/ 737 h 850"/>
                <a:gd name="T44" fmla="*/ 708 w 1077"/>
                <a:gd name="T45" fmla="*/ 652 h 850"/>
                <a:gd name="T46" fmla="*/ 850 w 1077"/>
                <a:gd name="T47" fmla="*/ 680 h 850"/>
                <a:gd name="T48" fmla="*/ 850 w 1077"/>
                <a:gd name="T49" fmla="*/ 624 h 850"/>
                <a:gd name="T50" fmla="*/ 935 w 1077"/>
                <a:gd name="T51" fmla="*/ 595 h 850"/>
                <a:gd name="T52" fmla="*/ 935 w 1077"/>
                <a:gd name="T53" fmla="*/ 538 h 850"/>
                <a:gd name="T54" fmla="*/ 963 w 1077"/>
                <a:gd name="T55" fmla="*/ 510 h 850"/>
                <a:gd name="T56" fmla="*/ 1048 w 1077"/>
                <a:gd name="T57" fmla="*/ 510 h 850"/>
                <a:gd name="T58" fmla="*/ 1077 w 1077"/>
                <a:gd name="T59" fmla="*/ 482 h 850"/>
                <a:gd name="T60" fmla="*/ 992 w 1077"/>
                <a:gd name="T61" fmla="*/ 453 h 850"/>
                <a:gd name="T62" fmla="*/ 992 w 1077"/>
                <a:gd name="T63" fmla="*/ 397 h 850"/>
                <a:gd name="T64" fmla="*/ 1020 w 1077"/>
                <a:gd name="T65" fmla="*/ 340 h 850"/>
                <a:gd name="T66" fmla="*/ 992 w 1077"/>
                <a:gd name="T67" fmla="*/ 283 h 850"/>
                <a:gd name="T68" fmla="*/ 935 w 1077"/>
                <a:gd name="T69" fmla="*/ 397 h 850"/>
                <a:gd name="T70" fmla="*/ 850 w 1077"/>
                <a:gd name="T71" fmla="*/ 227 h 850"/>
                <a:gd name="T72" fmla="*/ 538 w 1077"/>
                <a:gd name="T73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7" h="850">
                  <a:moveTo>
                    <a:pt x="538" y="85"/>
                  </a:moveTo>
                  <a:lnTo>
                    <a:pt x="453" y="85"/>
                  </a:lnTo>
                  <a:lnTo>
                    <a:pt x="368" y="0"/>
                  </a:lnTo>
                  <a:lnTo>
                    <a:pt x="198" y="57"/>
                  </a:lnTo>
                  <a:lnTo>
                    <a:pt x="141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226" y="538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96" y="624"/>
                  </a:lnTo>
                  <a:lnTo>
                    <a:pt x="481" y="624"/>
                  </a:lnTo>
                  <a:lnTo>
                    <a:pt x="567" y="822"/>
                  </a:lnTo>
                  <a:lnTo>
                    <a:pt x="680" y="850"/>
                  </a:lnTo>
                  <a:lnTo>
                    <a:pt x="822" y="794"/>
                  </a:lnTo>
                  <a:lnTo>
                    <a:pt x="822" y="765"/>
                  </a:lnTo>
                  <a:lnTo>
                    <a:pt x="765" y="737"/>
                  </a:lnTo>
                  <a:lnTo>
                    <a:pt x="708" y="652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35" y="595"/>
                  </a:lnTo>
                  <a:lnTo>
                    <a:pt x="935" y="538"/>
                  </a:lnTo>
                  <a:lnTo>
                    <a:pt x="963" y="510"/>
                  </a:lnTo>
                  <a:lnTo>
                    <a:pt x="1048" y="510"/>
                  </a:lnTo>
                  <a:lnTo>
                    <a:pt x="1077" y="482"/>
                  </a:lnTo>
                  <a:lnTo>
                    <a:pt x="992" y="453"/>
                  </a:lnTo>
                  <a:lnTo>
                    <a:pt x="992" y="397"/>
                  </a:lnTo>
                  <a:lnTo>
                    <a:pt x="1020" y="340"/>
                  </a:lnTo>
                  <a:lnTo>
                    <a:pt x="992" y="283"/>
                  </a:lnTo>
                  <a:lnTo>
                    <a:pt x="935" y="397"/>
                  </a:lnTo>
                  <a:lnTo>
                    <a:pt x="850" y="227"/>
                  </a:lnTo>
                  <a:lnTo>
                    <a:pt x="538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7" name="Freeform 57">
              <a:extLst>
                <a:ext uri="{FF2B5EF4-FFF2-40B4-BE49-F238E27FC236}">
                  <a16:creationId xmlns:a16="http://schemas.microsoft.com/office/drawing/2014/main" id="{F8467B5E-7442-4F19-81DC-9FFA3215B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5421"/>
              <a:ext cx="1162" cy="737"/>
            </a:xfrm>
            <a:custGeom>
              <a:avLst/>
              <a:gdLst>
                <a:gd name="T0" fmla="*/ 0 w 1162"/>
                <a:gd name="T1" fmla="*/ 312 h 737"/>
                <a:gd name="T2" fmla="*/ 28 w 1162"/>
                <a:gd name="T3" fmla="*/ 425 h 737"/>
                <a:gd name="T4" fmla="*/ 85 w 1162"/>
                <a:gd name="T5" fmla="*/ 454 h 737"/>
                <a:gd name="T6" fmla="*/ 141 w 1162"/>
                <a:gd name="T7" fmla="*/ 397 h 737"/>
                <a:gd name="T8" fmla="*/ 255 w 1162"/>
                <a:gd name="T9" fmla="*/ 425 h 737"/>
                <a:gd name="T10" fmla="*/ 283 w 1162"/>
                <a:gd name="T11" fmla="*/ 482 h 737"/>
                <a:gd name="T12" fmla="*/ 396 w 1162"/>
                <a:gd name="T13" fmla="*/ 482 h 737"/>
                <a:gd name="T14" fmla="*/ 425 w 1162"/>
                <a:gd name="T15" fmla="*/ 567 h 737"/>
                <a:gd name="T16" fmla="*/ 510 w 1162"/>
                <a:gd name="T17" fmla="*/ 624 h 737"/>
                <a:gd name="T18" fmla="*/ 567 w 1162"/>
                <a:gd name="T19" fmla="*/ 595 h 737"/>
                <a:gd name="T20" fmla="*/ 623 w 1162"/>
                <a:gd name="T21" fmla="*/ 539 h 737"/>
                <a:gd name="T22" fmla="*/ 737 w 1162"/>
                <a:gd name="T23" fmla="*/ 652 h 737"/>
                <a:gd name="T24" fmla="*/ 850 w 1162"/>
                <a:gd name="T25" fmla="*/ 737 h 737"/>
                <a:gd name="T26" fmla="*/ 907 w 1162"/>
                <a:gd name="T27" fmla="*/ 737 h 737"/>
                <a:gd name="T28" fmla="*/ 1077 w 1162"/>
                <a:gd name="T29" fmla="*/ 567 h 737"/>
                <a:gd name="T30" fmla="*/ 1105 w 1162"/>
                <a:gd name="T31" fmla="*/ 454 h 737"/>
                <a:gd name="T32" fmla="*/ 1134 w 1162"/>
                <a:gd name="T33" fmla="*/ 425 h 737"/>
                <a:gd name="T34" fmla="*/ 1162 w 1162"/>
                <a:gd name="T35" fmla="*/ 312 h 737"/>
                <a:gd name="T36" fmla="*/ 1105 w 1162"/>
                <a:gd name="T37" fmla="*/ 255 h 737"/>
                <a:gd name="T38" fmla="*/ 1105 w 1162"/>
                <a:gd name="T39" fmla="*/ 199 h 737"/>
                <a:gd name="T40" fmla="*/ 1134 w 1162"/>
                <a:gd name="T41" fmla="*/ 170 h 737"/>
                <a:gd name="T42" fmla="*/ 1134 w 1162"/>
                <a:gd name="T43" fmla="*/ 57 h 737"/>
                <a:gd name="T44" fmla="*/ 1105 w 1162"/>
                <a:gd name="T45" fmla="*/ 0 h 737"/>
                <a:gd name="T46" fmla="*/ 1048 w 1162"/>
                <a:gd name="T47" fmla="*/ 114 h 737"/>
                <a:gd name="T48" fmla="*/ 992 w 1162"/>
                <a:gd name="T49" fmla="*/ 142 h 737"/>
                <a:gd name="T50" fmla="*/ 907 w 1162"/>
                <a:gd name="T51" fmla="*/ 227 h 737"/>
                <a:gd name="T52" fmla="*/ 907 w 1162"/>
                <a:gd name="T53" fmla="*/ 284 h 737"/>
                <a:gd name="T54" fmla="*/ 850 w 1162"/>
                <a:gd name="T55" fmla="*/ 312 h 737"/>
                <a:gd name="T56" fmla="*/ 708 w 1162"/>
                <a:gd name="T57" fmla="*/ 255 h 737"/>
                <a:gd name="T58" fmla="*/ 680 w 1162"/>
                <a:gd name="T59" fmla="*/ 199 h 737"/>
                <a:gd name="T60" fmla="*/ 623 w 1162"/>
                <a:gd name="T61" fmla="*/ 142 h 737"/>
                <a:gd name="T62" fmla="*/ 538 w 1162"/>
                <a:gd name="T63" fmla="*/ 170 h 737"/>
                <a:gd name="T64" fmla="*/ 538 w 1162"/>
                <a:gd name="T65" fmla="*/ 227 h 737"/>
                <a:gd name="T66" fmla="*/ 567 w 1162"/>
                <a:gd name="T67" fmla="*/ 255 h 737"/>
                <a:gd name="T68" fmla="*/ 538 w 1162"/>
                <a:gd name="T69" fmla="*/ 312 h 737"/>
                <a:gd name="T70" fmla="*/ 368 w 1162"/>
                <a:gd name="T71" fmla="*/ 369 h 737"/>
                <a:gd name="T72" fmla="*/ 340 w 1162"/>
                <a:gd name="T73" fmla="*/ 312 h 737"/>
                <a:gd name="T74" fmla="*/ 368 w 1162"/>
                <a:gd name="T75" fmla="*/ 255 h 737"/>
                <a:gd name="T76" fmla="*/ 311 w 1162"/>
                <a:gd name="T77" fmla="*/ 227 h 737"/>
                <a:gd name="T78" fmla="*/ 255 w 1162"/>
                <a:gd name="T79" fmla="*/ 255 h 737"/>
                <a:gd name="T80" fmla="*/ 255 w 1162"/>
                <a:gd name="T81" fmla="*/ 284 h 737"/>
                <a:gd name="T82" fmla="*/ 113 w 1162"/>
                <a:gd name="T83" fmla="*/ 340 h 737"/>
                <a:gd name="T84" fmla="*/ 0 w 1162"/>
                <a:gd name="T85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2" h="737">
                  <a:moveTo>
                    <a:pt x="0" y="312"/>
                  </a:moveTo>
                  <a:lnTo>
                    <a:pt x="28" y="425"/>
                  </a:lnTo>
                  <a:lnTo>
                    <a:pt x="85" y="454"/>
                  </a:lnTo>
                  <a:lnTo>
                    <a:pt x="141" y="397"/>
                  </a:lnTo>
                  <a:lnTo>
                    <a:pt x="255" y="425"/>
                  </a:lnTo>
                  <a:lnTo>
                    <a:pt x="283" y="482"/>
                  </a:lnTo>
                  <a:lnTo>
                    <a:pt x="396" y="482"/>
                  </a:lnTo>
                  <a:lnTo>
                    <a:pt x="425" y="567"/>
                  </a:lnTo>
                  <a:lnTo>
                    <a:pt x="510" y="624"/>
                  </a:lnTo>
                  <a:lnTo>
                    <a:pt x="567" y="595"/>
                  </a:lnTo>
                  <a:lnTo>
                    <a:pt x="623" y="539"/>
                  </a:lnTo>
                  <a:lnTo>
                    <a:pt x="737" y="652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1077" y="567"/>
                  </a:lnTo>
                  <a:lnTo>
                    <a:pt x="1105" y="454"/>
                  </a:lnTo>
                  <a:lnTo>
                    <a:pt x="1134" y="425"/>
                  </a:lnTo>
                  <a:lnTo>
                    <a:pt x="1162" y="312"/>
                  </a:lnTo>
                  <a:lnTo>
                    <a:pt x="1105" y="255"/>
                  </a:lnTo>
                  <a:lnTo>
                    <a:pt x="1105" y="199"/>
                  </a:lnTo>
                  <a:lnTo>
                    <a:pt x="1134" y="170"/>
                  </a:lnTo>
                  <a:lnTo>
                    <a:pt x="1134" y="57"/>
                  </a:lnTo>
                  <a:lnTo>
                    <a:pt x="1105" y="0"/>
                  </a:lnTo>
                  <a:lnTo>
                    <a:pt x="1048" y="114"/>
                  </a:lnTo>
                  <a:lnTo>
                    <a:pt x="992" y="142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08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567" y="255"/>
                  </a:lnTo>
                  <a:lnTo>
                    <a:pt x="538" y="312"/>
                  </a:lnTo>
                  <a:lnTo>
                    <a:pt x="368" y="369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11" y="227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113" y="340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8" name="Freeform 58">
              <a:extLst>
                <a:ext uri="{FF2B5EF4-FFF2-40B4-BE49-F238E27FC236}">
                  <a16:creationId xmlns:a16="http://schemas.microsoft.com/office/drawing/2014/main" id="{E711E4C0-78C7-4268-AF61-F148E3DA1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5279"/>
              <a:ext cx="964" cy="511"/>
            </a:xfrm>
            <a:custGeom>
              <a:avLst/>
              <a:gdLst>
                <a:gd name="T0" fmla="*/ 964 w 964"/>
                <a:gd name="T1" fmla="*/ 142 h 511"/>
                <a:gd name="T2" fmla="*/ 907 w 964"/>
                <a:gd name="T3" fmla="*/ 256 h 511"/>
                <a:gd name="T4" fmla="*/ 851 w 964"/>
                <a:gd name="T5" fmla="*/ 284 h 511"/>
                <a:gd name="T6" fmla="*/ 766 w 964"/>
                <a:gd name="T7" fmla="*/ 369 h 511"/>
                <a:gd name="T8" fmla="*/ 766 w 964"/>
                <a:gd name="T9" fmla="*/ 426 h 511"/>
                <a:gd name="T10" fmla="*/ 709 w 964"/>
                <a:gd name="T11" fmla="*/ 454 h 511"/>
                <a:gd name="T12" fmla="*/ 567 w 964"/>
                <a:gd name="T13" fmla="*/ 397 h 511"/>
                <a:gd name="T14" fmla="*/ 539 w 964"/>
                <a:gd name="T15" fmla="*/ 341 h 511"/>
                <a:gd name="T16" fmla="*/ 482 w 964"/>
                <a:gd name="T17" fmla="*/ 284 h 511"/>
                <a:gd name="T18" fmla="*/ 397 w 964"/>
                <a:gd name="T19" fmla="*/ 312 h 511"/>
                <a:gd name="T20" fmla="*/ 397 w 964"/>
                <a:gd name="T21" fmla="*/ 369 h 511"/>
                <a:gd name="T22" fmla="*/ 426 w 964"/>
                <a:gd name="T23" fmla="*/ 397 h 511"/>
                <a:gd name="T24" fmla="*/ 397 w 964"/>
                <a:gd name="T25" fmla="*/ 454 h 511"/>
                <a:gd name="T26" fmla="*/ 227 w 964"/>
                <a:gd name="T27" fmla="*/ 511 h 511"/>
                <a:gd name="T28" fmla="*/ 199 w 964"/>
                <a:gd name="T29" fmla="*/ 454 h 511"/>
                <a:gd name="T30" fmla="*/ 227 w 964"/>
                <a:gd name="T31" fmla="*/ 397 h 511"/>
                <a:gd name="T32" fmla="*/ 170 w 964"/>
                <a:gd name="T33" fmla="*/ 369 h 511"/>
                <a:gd name="T34" fmla="*/ 114 w 964"/>
                <a:gd name="T35" fmla="*/ 397 h 511"/>
                <a:gd name="T36" fmla="*/ 57 w 964"/>
                <a:gd name="T37" fmla="*/ 369 h 511"/>
                <a:gd name="T38" fmla="*/ 0 w 964"/>
                <a:gd name="T39" fmla="*/ 284 h 511"/>
                <a:gd name="T40" fmla="*/ 142 w 964"/>
                <a:gd name="T41" fmla="*/ 312 h 511"/>
                <a:gd name="T42" fmla="*/ 142 w 964"/>
                <a:gd name="T43" fmla="*/ 256 h 511"/>
                <a:gd name="T44" fmla="*/ 227 w 964"/>
                <a:gd name="T45" fmla="*/ 227 h 511"/>
                <a:gd name="T46" fmla="*/ 227 w 964"/>
                <a:gd name="T47" fmla="*/ 170 h 511"/>
                <a:gd name="T48" fmla="*/ 255 w 964"/>
                <a:gd name="T49" fmla="*/ 142 h 511"/>
                <a:gd name="T50" fmla="*/ 340 w 964"/>
                <a:gd name="T51" fmla="*/ 142 h 511"/>
                <a:gd name="T52" fmla="*/ 369 w 964"/>
                <a:gd name="T53" fmla="*/ 114 h 511"/>
                <a:gd name="T54" fmla="*/ 426 w 964"/>
                <a:gd name="T55" fmla="*/ 114 h 511"/>
                <a:gd name="T56" fmla="*/ 454 w 964"/>
                <a:gd name="T57" fmla="*/ 142 h 511"/>
                <a:gd name="T58" fmla="*/ 511 w 964"/>
                <a:gd name="T59" fmla="*/ 114 h 511"/>
                <a:gd name="T60" fmla="*/ 511 w 964"/>
                <a:gd name="T61" fmla="*/ 57 h 511"/>
                <a:gd name="T62" fmla="*/ 596 w 964"/>
                <a:gd name="T63" fmla="*/ 0 h 511"/>
                <a:gd name="T64" fmla="*/ 737 w 964"/>
                <a:gd name="T65" fmla="*/ 0 h 511"/>
                <a:gd name="T66" fmla="*/ 766 w 964"/>
                <a:gd name="T67" fmla="*/ 29 h 511"/>
                <a:gd name="T68" fmla="*/ 822 w 964"/>
                <a:gd name="T69" fmla="*/ 29 h 511"/>
                <a:gd name="T70" fmla="*/ 907 w 964"/>
                <a:gd name="T71" fmla="*/ 114 h 511"/>
                <a:gd name="T72" fmla="*/ 964 w 964"/>
                <a:gd name="T73" fmla="*/ 14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511">
                  <a:moveTo>
                    <a:pt x="964" y="142"/>
                  </a:moveTo>
                  <a:lnTo>
                    <a:pt x="907" y="256"/>
                  </a:lnTo>
                  <a:lnTo>
                    <a:pt x="851" y="284"/>
                  </a:lnTo>
                  <a:lnTo>
                    <a:pt x="766" y="369"/>
                  </a:lnTo>
                  <a:lnTo>
                    <a:pt x="766" y="426"/>
                  </a:lnTo>
                  <a:lnTo>
                    <a:pt x="709" y="454"/>
                  </a:lnTo>
                  <a:lnTo>
                    <a:pt x="567" y="397"/>
                  </a:lnTo>
                  <a:lnTo>
                    <a:pt x="539" y="341"/>
                  </a:lnTo>
                  <a:lnTo>
                    <a:pt x="482" y="284"/>
                  </a:lnTo>
                  <a:lnTo>
                    <a:pt x="397" y="312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397" y="454"/>
                  </a:lnTo>
                  <a:lnTo>
                    <a:pt x="227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70" y="369"/>
                  </a:lnTo>
                  <a:lnTo>
                    <a:pt x="114" y="39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142" y="312"/>
                  </a:lnTo>
                  <a:lnTo>
                    <a:pt x="142" y="256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96" y="0"/>
                  </a:lnTo>
                  <a:lnTo>
                    <a:pt x="737" y="0"/>
                  </a:lnTo>
                  <a:lnTo>
                    <a:pt x="766" y="29"/>
                  </a:lnTo>
                  <a:lnTo>
                    <a:pt x="822" y="29"/>
                  </a:lnTo>
                  <a:lnTo>
                    <a:pt x="907" y="114"/>
                  </a:lnTo>
                  <a:lnTo>
                    <a:pt x="964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9" name="Freeform 59">
              <a:extLst>
                <a:ext uri="{FF2B5EF4-FFF2-40B4-BE49-F238E27FC236}">
                  <a16:creationId xmlns:a16="http://schemas.microsoft.com/office/drawing/2014/main" id="{26CB52E0-E17E-442E-B471-F872A9DD9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2388"/>
              <a:ext cx="283" cy="312"/>
            </a:xfrm>
            <a:custGeom>
              <a:avLst/>
              <a:gdLst>
                <a:gd name="T0" fmla="*/ 170 w 283"/>
                <a:gd name="T1" fmla="*/ 312 h 312"/>
                <a:gd name="T2" fmla="*/ 198 w 283"/>
                <a:gd name="T3" fmla="*/ 283 h 312"/>
                <a:gd name="T4" fmla="*/ 170 w 283"/>
                <a:gd name="T5" fmla="*/ 227 h 312"/>
                <a:gd name="T6" fmla="*/ 198 w 283"/>
                <a:gd name="T7" fmla="*/ 141 h 312"/>
                <a:gd name="T8" fmla="*/ 283 w 283"/>
                <a:gd name="T9" fmla="*/ 85 h 312"/>
                <a:gd name="T10" fmla="*/ 283 w 283"/>
                <a:gd name="T11" fmla="*/ 56 h 312"/>
                <a:gd name="T12" fmla="*/ 170 w 283"/>
                <a:gd name="T13" fmla="*/ 0 h 312"/>
                <a:gd name="T14" fmla="*/ 141 w 283"/>
                <a:gd name="T15" fmla="*/ 28 h 312"/>
                <a:gd name="T16" fmla="*/ 0 w 283"/>
                <a:gd name="T17" fmla="*/ 56 h 312"/>
                <a:gd name="T18" fmla="*/ 28 w 283"/>
                <a:gd name="T19" fmla="*/ 170 h 312"/>
                <a:gd name="T20" fmla="*/ 28 w 283"/>
                <a:gd name="T21" fmla="*/ 255 h 312"/>
                <a:gd name="T22" fmla="*/ 170 w 283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12">
                  <a:moveTo>
                    <a:pt x="170" y="312"/>
                  </a:moveTo>
                  <a:lnTo>
                    <a:pt x="198" y="283"/>
                  </a:lnTo>
                  <a:lnTo>
                    <a:pt x="170" y="227"/>
                  </a:lnTo>
                  <a:lnTo>
                    <a:pt x="198" y="141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0" y="56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70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0" name="Freeform 60">
              <a:extLst>
                <a:ext uri="{FF2B5EF4-FFF2-40B4-BE49-F238E27FC236}">
                  <a16:creationId xmlns:a16="http://schemas.microsoft.com/office/drawing/2014/main" id="{EEAA8CAB-36E0-49DD-9243-93F0171A8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2501"/>
              <a:ext cx="227" cy="369"/>
            </a:xfrm>
            <a:custGeom>
              <a:avLst/>
              <a:gdLst>
                <a:gd name="T0" fmla="*/ 227 w 227"/>
                <a:gd name="T1" fmla="*/ 28 h 369"/>
                <a:gd name="T2" fmla="*/ 198 w 227"/>
                <a:gd name="T3" fmla="*/ 0 h 369"/>
                <a:gd name="T4" fmla="*/ 113 w 227"/>
                <a:gd name="T5" fmla="*/ 0 h 369"/>
                <a:gd name="T6" fmla="*/ 0 w 227"/>
                <a:gd name="T7" fmla="*/ 114 h 369"/>
                <a:gd name="T8" fmla="*/ 28 w 227"/>
                <a:gd name="T9" fmla="*/ 227 h 369"/>
                <a:gd name="T10" fmla="*/ 56 w 227"/>
                <a:gd name="T11" fmla="*/ 255 h 369"/>
                <a:gd name="T12" fmla="*/ 56 w 227"/>
                <a:gd name="T13" fmla="*/ 369 h 369"/>
                <a:gd name="T14" fmla="*/ 170 w 227"/>
                <a:gd name="T15" fmla="*/ 340 h 369"/>
                <a:gd name="T16" fmla="*/ 170 w 227"/>
                <a:gd name="T17" fmla="*/ 227 h 369"/>
                <a:gd name="T18" fmla="*/ 198 w 227"/>
                <a:gd name="T19" fmla="*/ 57 h 369"/>
                <a:gd name="T20" fmla="*/ 227 w 227"/>
                <a:gd name="T21" fmla="*/ 2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69">
                  <a:moveTo>
                    <a:pt x="227" y="28"/>
                  </a:moveTo>
                  <a:lnTo>
                    <a:pt x="198" y="0"/>
                  </a:lnTo>
                  <a:lnTo>
                    <a:pt x="113" y="0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55"/>
                  </a:lnTo>
                  <a:lnTo>
                    <a:pt x="56" y="369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98" y="57"/>
                  </a:lnTo>
                  <a:lnTo>
                    <a:pt x="22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1" name="Freeform 61">
              <a:extLst>
                <a:ext uri="{FF2B5EF4-FFF2-40B4-BE49-F238E27FC236}">
                  <a16:creationId xmlns:a16="http://schemas.microsoft.com/office/drawing/2014/main" id="{8343115E-6456-4C27-A17B-3CB09CA5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2444"/>
              <a:ext cx="255" cy="482"/>
            </a:xfrm>
            <a:custGeom>
              <a:avLst/>
              <a:gdLst>
                <a:gd name="T0" fmla="*/ 255 w 255"/>
                <a:gd name="T1" fmla="*/ 57 h 482"/>
                <a:gd name="T2" fmla="*/ 198 w 255"/>
                <a:gd name="T3" fmla="*/ 29 h 482"/>
                <a:gd name="T4" fmla="*/ 142 w 255"/>
                <a:gd name="T5" fmla="*/ 0 h 482"/>
                <a:gd name="T6" fmla="*/ 57 w 255"/>
                <a:gd name="T7" fmla="*/ 29 h 482"/>
                <a:gd name="T8" fmla="*/ 85 w 255"/>
                <a:gd name="T9" fmla="*/ 142 h 482"/>
                <a:gd name="T10" fmla="*/ 0 w 255"/>
                <a:gd name="T11" fmla="*/ 171 h 482"/>
                <a:gd name="T12" fmla="*/ 28 w 255"/>
                <a:gd name="T13" fmla="*/ 369 h 482"/>
                <a:gd name="T14" fmla="*/ 0 w 255"/>
                <a:gd name="T15" fmla="*/ 426 h 482"/>
                <a:gd name="T16" fmla="*/ 57 w 255"/>
                <a:gd name="T17" fmla="*/ 482 h 482"/>
                <a:gd name="T18" fmla="*/ 142 w 255"/>
                <a:gd name="T19" fmla="*/ 454 h 482"/>
                <a:gd name="T20" fmla="*/ 113 w 255"/>
                <a:gd name="T21" fmla="*/ 369 h 482"/>
                <a:gd name="T22" fmla="*/ 170 w 255"/>
                <a:gd name="T23" fmla="*/ 284 h 482"/>
                <a:gd name="T24" fmla="*/ 142 w 255"/>
                <a:gd name="T25" fmla="*/ 171 h 482"/>
                <a:gd name="T26" fmla="*/ 255 w 255"/>
                <a:gd name="T2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482">
                  <a:moveTo>
                    <a:pt x="255" y="57"/>
                  </a:moveTo>
                  <a:lnTo>
                    <a:pt x="198" y="29"/>
                  </a:lnTo>
                  <a:lnTo>
                    <a:pt x="142" y="0"/>
                  </a:lnTo>
                  <a:lnTo>
                    <a:pt x="57" y="29"/>
                  </a:lnTo>
                  <a:lnTo>
                    <a:pt x="85" y="142"/>
                  </a:lnTo>
                  <a:lnTo>
                    <a:pt x="0" y="171"/>
                  </a:lnTo>
                  <a:lnTo>
                    <a:pt x="28" y="369"/>
                  </a:lnTo>
                  <a:lnTo>
                    <a:pt x="0" y="426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42" y="171"/>
                  </a:lnTo>
                  <a:lnTo>
                    <a:pt x="255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2" name="Freeform 62">
              <a:extLst>
                <a:ext uri="{FF2B5EF4-FFF2-40B4-BE49-F238E27FC236}">
                  <a16:creationId xmlns:a16="http://schemas.microsoft.com/office/drawing/2014/main" id="{6F5B327B-C14E-406E-807A-1F56863BE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558"/>
              <a:ext cx="425" cy="312"/>
            </a:xfrm>
            <a:custGeom>
              <a:avLst/>
              <a:gdLst>
                <a:gd name="T0" fmla="*/ 0 w 425"/>
                <a:gd name="T1" fmla="*/ 198 h 312"/>
                <a:gd name="T2" fmla="*/ 170 w 425"/>
                <a:gd name="T3" fmla="*/ 142 h 312"/>
                <a:gd name="T4" fmla="*/ 199 w 425"/>
                <a:gd name="T5" fmla="*/ 57 h 312"/>
                <a:gd name="T6" fmla="*/ 170 w 425"/>
                <a:gd name="T7" fmla="*/ 28 h 312"/>
                <a:gd name="T8" fmla="*/ 227 w 425"/>
                <a:gd name="T9" fmla="*/ 0 h 312"/>
                <a:gd name="T10" fmla="*/ 340 w 425"/>
                <a:gd name="T11" fmla="*/ 57 h 312"/>
                <a:gd name="T12" fmla="*/ 397 w 425"/>
                <a:gd name="T13" fmla="*/ 57 h 312"/>
                <a:gd name="T14" fmla="*/ 425 w 425"/>
                <a:gd name="T15" fmla="*/ 255 h 312"/>
                <a:gd name="T16" fmla="*/ 397 w 425"/>
                <a:gd name="T17" fmla="*/ 312 h 312"/>
                <a:gd name="T18" fmla="*/ 340 w 425"/>
                <a:gd name="T19" fmla="*/ 255 h 312"/>
                <a:gd name="T20" fmla="*/ 255 w 425"/>
                <a:gd name="T21" fmla="*/ 312 h 312"/>
                <a:gd name="T22" fmla="*/ 227 w 425"/>
                <a:gd name="T23" fmla="*/ 255 h 312"/>
                <a:gd name="T24" fmla="*/ 85 w 425"/>
                <a:gd name="T25" fmla="*/ 255 h 312"/>
                <a:gd name="T26" fmla="*/ 28 w 425"/>
                <a:gd name="T27" fmla="*/ 255 h 312"/>
                <a:gd name="T28" fmla="*/ 0 w 425"/>
                <a:gd name="T29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12">
                  <a:moveTo>
                    <a:pt x="0" y="198"/>
                  </a:moveTo>
                  <a:lnTo>
                    <a:pt x="170" y="142"/>
                  </a:lnTo>
                  <a:lnTo>
                    <a:pt x="199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425" y="255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85" y="255"/>
                  </a:lnTo>
                  <a:lnTo>
                    <a:pt x="28" y="255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3" name="Freeform 63">
              <a:extLst>
                <a:ext uri="{FF2B5EF4-FFF2-40B4-BE49-F238E27FC236}">
                  <a16:creationId xmlns:a16="http://schemas.microsoft.com/office/drawing/2014/main" id="{D4235AFF-84DB-4776-9930-96F46FD1F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671"/>
              <a:ext cx="964" cy="822"/>
            </a:xfrm>
            <a:custGeom>
              <a:avLst/>
              <a:gdLst>
                <a:gd name="T0" fmla="*/ 879 w 964"/>
                <a:gd name="T1" fmla="*/ 170 h 822"/>
                <a:gd name="T2" fmla="*/ 879 w 964"/>
                <a:gd name="T3" fmla="*/ 85 h 822"/>
                <a:gd name="T4" fmla="*/ 964 w 964"/>
                <a:gd name="T5" fmla="*/ 199 h 822"/>
                <a:gd name="T6" fmla="*/ 936 w 964"/>
                <a:gd name="T7" fmla="*/ 255 h 822"/>
                <a:gd name="T8" fmla="*/ 822 w 964"/>
                <a:gd name="T9" fmla="*/ 312 h 822"/>
                <a:gd name="T10" fmla="*/ 879 w 964"/>
                <a:gd name="T11" fmla="*/ 397 h 822"/>
                <a:gd name="T12" fmla="*/ 822 w 964"/>
                <a:gd name="T13" fmla="*/ 425 h 822"/>
                <a:gd name="T14" fmla="*/ 850 w 964"/>
                <a:gd name="T15" fmla="*/ 482 h 822"/>
                <a:gd name="T16" fmla="*/ 907 w 964"/>
                <a:gd name="T17" fmla="*/ 482 h 822"/>
                <a:gd name="T18" fmla="*/ 936 w 964"/>
                <a:gd name="T19" fmla="*/ 539 h 822"/>
                <a:gd name="T20" fmla="*/ 822 w 964"/>
                <a:gd name="T21" fmla="*/ 567 h 822"/>
                <a:gd name="T22" fmla="*/ 850 w 964"/>
                <a:gd name="T23" fmla="*/ 624 h 822"/>
                <a:gd name="T24" fmla="*/ 709 w 964"/>
                <a:gd name="T25" fmla="*/ 766 h 822"/>
                <a:gd name="T26" fmla="*/ 539 w 964"/>
                <a:gd name="T27" fmla="*/ 822 h 822"/>
                <a:gd name="T28" fmla="*/ 454 w 964"/>
                <a:gd name="T29" fmla="*/ 794 h 822"/>
                <a:gd name="T30" fmla="*/ 255 w 964"/>
                <a:gd name="T31" fmla="*/ 794 h 822"/>
                <a:gd name="T32" fmla="*/ 312 w 964"/>
                <a:gd name="T33" fmla="*/ 709 h 822"/>
                <a:gd name="T34" fmla="*/ 312 w 964"/>
                <a:gd name="T35" fmla="*/ 596 h 822"/>
                <a:gd name="T36" fmla="*/ 283 w 964"/>
                <a:gd name="T37" fmla="*/ 596 h 822"/>
                <a:gd name="T38" fmla="*/ 227 w 964"/>
                <a:gd name="T39" fmla="*/ 652 h 822"/>
                <a:gd name="T40" fmla="*/ 113 w 964"/>
                <a:gd name="T41" fmla="*/ 652 h 822"/>
                <a:gd name="T42" fmla="*/ 28 w 964"/>
                <a:gd name="T43" fmla="*/ 567 h 822"/>
                <a:gd name="T44" fmla="*/ 85 w 964"/>
                <a:gd name="T45" fmla="*/ 454 h 822"/>
                <a:gd name="T46" fmla="*/ 57 w 964"/>
                <a:gd name="T47" fmla="*/ 340 h 822"/>
                <a:gd name="T48" fmla="*/ 0 w 964"/>
                <a:gd name="T49" fmla="*/ 255 h 822"/>
                <a:gd name="T50" fmla="*/ 0 w 964"/>
                <a:gd name="T51" fmla="*/ 170 h 822"/>
                <a:gd name="T52" fmla="*/ 28 w 964"/>
                <a:gd name="T53" fmla="*/ 142 h 822"/>
                <a:gd name="T54" fmla="*/ 28 w 964"/>
                <a:gd name="T55" fmla="*/ 57 h 822"/>
                <a:gd name="T56" fmla="*/ 113 w 964"/>
                <a:gd name="T57" fmla="*/ 0 h 822"/>
                <a:gd name="T58" fmla="*/ 170 w 964"/>
                <a:gd name="T59" fmla="*/ 85 h 822"/>
                <a:gd name="T60" fmla="*/ 198 w 964"/>
                <a:gd name="T61" fmla="*/ 142 h 822"/>
                <a:gd name="T62" fmla="*/ 397 w 964"/>
                <a:gd name="T63" fmla="*/ 142 h 822"/>
                <a:gd name="T64" fmla="*/ 425 w 964"/>
                <a:gd name="T65" fmla="*/ 199 h 822"/>
                <a:gd name="T66" fmla="*/ 510 w 964"/>
                <a:gd name="T67" fmla="*/ 142 h 822"/>
                <a:gd name="T68" fmla="*/ 567 w 964"/>
                <a:gd name="T69" fmla="*/ 199 h 822"/>
                <a:gd name="T70" fmla="*/ 624 w 964"/>
                <a:gd name="T71" fmla="*/ 255 h 822"/>
                <a:gd name="T72" fmla="*/ 709 w 964"/>
                <a:gd name="T73" fmla="*/ 227 h 822"/>
                <a:gd name="T74" fmla="*/ 680 w 964"/>
                <a:gd name="T75" fmla="*/ 142 h 822"/>
                <a:gd name="T76" fmla="*/ 737 w 964"/>
                <a:gd name="T77" fmla="*/ 57 h 822"/>
                <a:gd name="T78" fmla="*/ 765 w 964"/>
                <a:gd name="T79" fmla="*/ 85 h 822"/>
                <a:gd name="T80" fmla="*/ 765 w 964"/>
                <a:gd name="T81" fmla="*/ 199 h 822"/>
                <a:gd name="T82" fmla="*/ 879 w 964"/>
                <a:gd name="T83" fmla="*/ 17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822">
                  <a:moveTo>
                    <a:pt x="879" y="170"/>
                  </a:moveTo>
                  <a:lnTo>
                    <a:pt x="879" y="85"/>
                  </a:lnTo>
                  <a:lnTo>
                    <a:pt x="964" y="199"/>
                  </a:lnTo>
                  <a:lnTo>
                    <a:pt x="936" y="255"/>
                  </a:lnTo>
                  <a:lnTo>
                    <a:pt x="822" y="312"/>
                  </a:lnTo>
                  <a:lnTo>
                    <a:pt x="879" y="397"/>
                  </a:lnTo>
                  <a:lnTo>
                    <a:pt x="822" y="425"/>
                  </a:lnTo>
                  <a:lnTo>
                    <a:pt x="850" y="482"/>
                  </a:lnTo>
                  <a:lnTo>
                    <a:pt x="907" y="482"/>
                  </a:lnTo>
                  <a:lnTo>
                    <a:pt x="936" y="539"/>
                  </a:lnTo>
                  <a:lnTo>
                    <a:pt x="822" y="567"/>
                  </a:lnTo>
                  <a:lnTo>
                    <a:pt x="850" y="624"/>
                  </a:lnTo>
                  <a:lnTo>
                    <a:pt x="709" y="766"/>
                  </a:lnTo>
                  <a:lnTo>
                    <a:pt x="539" y="822"/>
                  </a:lnTo>
                  <a:lnTo>
                    <a:pt x="454" y="794"/>
                  </a:lnTo>
                  <a:lnTo>
                    <a:pt x="255" y="794"/>
                  </a:lnTo>
                  <a:lnTo>
                    <a:pt x="312" y="709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227" y="652"/>
                  </a:lnTo>
                  <a:lnTo>
                    <a:pt x="113" y="652"/>
                  </a:lnTo>
                  <a:lnTo>
                    <a:pt x="28" y="567"/>
                  </a:lnTo>
                  <a:lnTo>
                    <a:pt x="85" y="454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57"/>
                  </a:lnTo>
                  <a:lnTo>
                    <a:pt x="113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510" y="142"/>
                  </a:lnTo>
                  <a:lnTo>
                    <a:pt x="567" y="199"/>
                  </a:lnTo>
                  <a:lnTo>
                    <a:pt x="624" y="255"/>
                  </a:lnTo>
                  <a:lnTo>
                    <a:pt x="709" y="227"/>
                  </a:lnTo>
                  <a:lnTo>
                    <a:pt x="680" y="142"/>
                  </a:lnTo>
                  <a:lnTo>
                    <a:pt x="737" y="57"/>
                  </a:lnTo>
                  <a:lnTo>
                    <a:pt x="765" y="85"/>
                  </a:lnTo>
                  <a:lnTo>
                    <a:pt x="765" y="199"/>
                  </a:lnTo>
                  <a:lnTo>
                    <a:pt x="879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4" name="Freeform 64">
              <a:extLst>
                <a:ext uri="{FF2B5EF4-FFF2-40B4-BE49-F238E27FC236}">
                  <a16:creationId xmlns:a16="http://schemas.microsoft.com/office/drawing/2014/main" id="{3B507700-F9E9-448D-9199-A61979AB5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2756"/>
              <a:ext cx="284" cy="426"/>
            </a:xfrm>
            <a:custGeom>
              <a:avLst/>
              <a:gdLst>
                <a:gd name="T0" fmla="*/ 170 w 284"/>
                <a:gd name="T1" fmla="*/ 0 h 426"/>
                <a:gd name="T2" fmla="*/ 29 w 284"/>
                <a:gd name="T3" fmla="*/ 29 h 426"/>
                <a:gd name="T4" fmla="*/ 0 w 284"/>
                <a:gd name="T5" fmla="*/ 57 h 426"/>
                <a:gd name="T6" fmla="*/ 29 w 284"/>
                <a:gd name="T7" fmla="*/ 170 h 426"/>
                <a:gd name="T8" fmla="*/ 0 w 284"/>
                <a:gd name="T9" fmla="*/ 284 h 426"/>
                <a:gd name="T10" fmla="*/ 0 w 284"/>
                <a:gd name="T11" fmla="*/ 397 h 426"/>
                <a:gd name="T12" fmla="*/ 29 w 284"/>
                <a:gd name="T13" fmla="*/ 426 h 426"/>
                <a:gd name="T14" fmla="*/ 142 w 284"/>
                <a:gd name="T15" fmla="*/ 340 h 426"/>
                <a:gd name="T16" fmla="*/ 199 w 284"/>
                <a:gd name="T17" fmla="*/ 340 h 426"/>
                <a:gd name="T18" fmla="*/ 227 w 284"/>
                <a:gd name="T19" fmla="*/ 312 h 426"/>
                <a:gd name="T20" fmla="*/ 199 w 284"/>
                <a:gd name="T21" fmla="*/ 284 h 426"/>
                <a:gd name="T22" fmla="*/ 284 w 284"/>
                <a:gd name="T23" fmla="*/ 199 h 426"/>
                <a:gd name="T24" fmla="*/ 284 w 284"/>
                <a:gd name="T25" fmla="*/ 57 h 426"/>
                <a:gd name="T26" fmla="*/ 227 w 284"/>
                <a:gd name="T27" fmla="*/ 57 h 426"/>
                <a:gd name="T28" fmla="*/ 170 w 284"/>
                <a:gd name="T2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26">
                  <a:moveTo>
                    <a:pt x="170" y="0"/>
                  </a:moveTo>
                  <a:lnTo>
                    <a:pt x="29" y="29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29" y="426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284" y="19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5" name="Freeform 65">
              <a:extLst>
                <a:ext uri="{FF2B5EF4-FFF2-40B4-BE49-F238E27FC236}">
                  <a16:creationId xmlns:a16="http://schemas.microsoft.com/office/drawing/2014/main" id="{292F7145-0F66-4475-998B-6994E4A2A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3096"/>
              <a:ext cx="368" cy="1049"/>
            </a:xfrm>
            <a:custGeom>
              <a:avLst/>
              <a:gdLst>
                <a:gd name="T0" fmla="*/ 255 w 368"/>
                <a:gd name="T1" fmla="*/ 0 h 1049"/>
                <a:gd name="T2" fmla="*/ 198 w 368"/>
                <a:gd name="T3" fmla="*/ 29 h 1049"/>
                <a:gd name="T4" fmla="*/ 170 w 368"/>
                <a:gd name="T5" fmla="*/ 86 h 1049"/>
                <a:gd name="T6" fmla="*/ 170 w 368"/>
                <a:gd name="T7" fmla="*/ 171 h 1049"/>
                <a:gd name="T8" fmla="*/ 141 w 368"/>
                <a:gd name="T9" fmla="*/ 199 h 1049"/>
                <a:gd name="T10" fmla="*/ 170 w 368"/>
                <a:gd name="T11" fmla="*/ 341 h 1049"/>
                <a:gd name="T12" fmla="*/ 198 w 368"/>
                <a:gd name="T13" fmla="*/ 369 h 1049"/>
                <a:gd name="T14" fmla="*/ 170 w 368"/>
                <a:gd name="T15" fmla="*/ 397 h 1049"/>
                <a:gd name="T16" fmla="*/ 85 w 368"/>
                <a:gd name="T17" fmla="*/ 823 h 1049"/>
                <a:gd name="T18" fmla="*/ 0 w 368"/>
                <a:gd name="T19" fmla="*/ 936 h 1049"/>
                <a:gd name="T20" fmla="*/ 28 w 368"/>
                <a:gd name="T21" fmla="*/ 993 h 1049"/>
                <a:gd name="T22" fmla="*/ 113 w 368"/>
                <a:gd name="T23" fmla="*/ 1049 h 1049"/>
                <a:gd name="T24" fmla="*/ 170 w 368"/>
                <a:gd name="T25" fmla="*/ 1021 h 1049"/>
                <a:gd name="T26" fmla="*/ 226 w 368"/>
                <a:gd name="T27" fmla="*/ 936 h 1049"/>
                <a:gd name="T28" fmla="*/ 226 w 368"/>
                <a:gd name="T29" fmla="*/ 823 h 1049"/>
                <a:gd name="T30" fmla="*/ 170 w 368"/>
                <a:gd name="T31" fmla="*/ 738 h 1049"/>
                <a:gd name="T32" fmla="*/ 198 w 368"/>
                <a:gd name="T33" fmla="*/ 511 h 1049"/>
                <a:gd name="T34" fmla="*/ 368 w 368"/>
                <a:gd name="T35" fmla="*/ 256 h 1049"/>
                <a:gd name="T36" fmla="*/ 340 w 368"/>
                <a:gd name="T37" fmla="*/ 227 h 1049"/>
                <a:gd name="T38" fmla="*/ 368 w 368"/>
                <a:gd name="T39" fmla="*/ 171 h 1049"/>
                <a:gd name="T40" fmla="*/ 368 w 368"/>
                <a:gd name="T41" fmla="*/ 142 h 1049"/>
                <a:gd name="T42" fmla="*/ 340 w 368"/>
                <a:gd name="T43" fmla="*/ 29 h 1049"/>
                <a:gd name="T44" fmla="*/ 283 w 368"/>
                <a:gd name="T45" fmla="*/ 114 h 1049"/>
                <a:gd name="T46" fmla="*/ 226 w 368"/>
                <a:gd name="T47" fmla="*/ 86 h 1049"/>
                <a:gd name="T48" fmla="*/ 255 w 368"/>
                <a:gd name="T4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1049">
                  <a:moveTo>
                    <a:pt x="255" y="0"/>
                  </a:moveTo>
                  <a:lnTo>
                    <a:pt x="198" y="29"/>
                  </a:lnTo>
                  <a:lnTo>
                    <a:pt x="170" y="86"/>
                  </a:lnTo>
                  <a:lnTo>
                    <a:pt x="170" y="171"/>
                  </a:lnTo>
                  <a:lnTo>
                    <a:pt x="141" y="199"/>
                  </a:lnTo>
                  <a:lnTo>
                    <a:pt x="170" y="341"/>
                  </a:lnTo>
                  <a:lnTo>
                    <a:pt x="198" y="369"/>
                  </a:lnTo>
                  <a:lnTo>
                    <a:pt x="170" y="397"/>
                  </a:lnTo>
                  <a:lnTo>
                    <a:pt x="85" y="823"/>
                  </a:lnTo>
                  <a:lnTo>
                    <a:pt x="0" y="936"/>
                  </a:lnTo>
                  <a:lnTo>
                    <a:pt x="28" y="993"/>
                  </a:lnTo>
                  <a:lnTo>
                    <a:pt x="113" y="1049"/>
                  </a:lnTo>
                  <a:lnTo>
                    <a:pt x="170" y="1021"/>
                  </a:lnTo>
                  <a:lnTo>
                    <a:pt x="226" y="936"/>
                  </a:lnTo>
                  <a:lnTo>
                    <a:pt x="226" y="823"/>
                  </a:lnTo>
                  <a:lnTo>
                    <a:pt x="170" y="738"/>
                  </a:lnTo>
                  <a:lnTo>
                    <a:pt x="198" y="511"/>
                  </a:lnTo>
                  <a:lnTo>
                    <a:pt x="368" y="256"/>
                  </a:lnTo>
                  <a:lnTo>
                    <a:pt x="340" y="227"/>
                  </a:lnTo>
                  <a:lnTo>
                    <a:pt x="368" y="171"/>
                  </a:lnTo>
                  <a:lnTo>
                    <a:pt x="368" y="142"/>
                  </a:lnTo>
                  <a:lnTo>
                    <a:pt x="340" y="29"/>
                  </a:lnTo>
                  <a:lnTo>
                    <a:pt x="283" y="114"/>
                  </a:lnTo>
                  <a:lnTo>
                    <a:pt x="226" y="86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6" name="Freeform 66">
              <a:extLst>
                <a:ext uri="{FF2B5EF4-FFF2-40B4-BE49-F238E27FC236}">
                  <a16:creationId xmlns:a16="http://schemas.microsoft.com/office/drawing/2014/main" id="{E5B54A71-1B6C-4415-AF6F-D328445E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643"/>
              <a:ext cx="595" cy="652"/>
            </a:xfrm>
            <a:custGeom>
              <a:avLst/>
              <a:gdLst>
                <a:gd name="T0" fmla="*/ 312 w 595"/>
                <a:gd name="T1" fmla="*/ 652 h 652"/>
                <a:gd name="T2" fmla="*/ 340 w 595"/>
                <a:gd name="T3" fmla="*/ 595 h 652"/>
                <a:gd name="T4" fmla="*/ 312 w 595"/>
                <a:gd name="T5" fmla="*/ 539 h 652"/>
                <a:gd name="T6" fmla="*/ 283 w 595"/>
                <a:gd name="T7" fmla="*/ 425 h 652"/>
                <a:gd name="T8" fmla="*/ 340 w 595"/>
                <a:gd name="T9" fmla="*/ 425 h 652"/>
                <a:gd name="T10" fmla="*/ 312 w 595"/>
                <a:gd name="T11" fmla="*/ 368 h 652"/>
                <a:gd name="T12" fmla="*/ 368 w 595"/>
                <a:gd name="T13" fmla="*/ 283 h 652"/>
                <a:gd name="T14" fmla="*/ 510 w 595"/>
                <a:gd name="T15" fmla="*/ 227 h 652"/>
                <a:gd name="T16" fmla="*/ 595 w 595"/>
                <a:gd name="T17" fmla="*/ 113 h 652"/>
                <a:gd name="T18" fmla="*/ 567 w 595"/>
                <a:gd name="T19" fmla="*/ 57 h 652"/>
                <a:gd name="T20" fmla="*/ 482 w 595"/>
                <a:gd name="T21" fmla="*/ 57 h 652"/>
                <a:gd name="T22" fmla="*/ 397 w 595"/>
                <a:gd name="T23" fmla="*/ 0 h 652"/>
                <a:gd name="T24" fmla="*/ 227 w 595"/>
                <a:gd name="T25" fmla="*/ 0 h 652"/>
                <a:gd name="T26" fmla="*/ 170 w 595"/>
                <a:gd name="T27" fmla="*/ 142 h 652"/>
                <a:gd name="T28" fmla="*/ 0 w 595"/>
                <a:gd name="T29" fmla="*/ 255 h 652"/>
                <a:gd name="T30" fmla="*/ 113 w 595"/>
                <a:gd name="T31" fmla="*/ 397 h 652"/>
                <a:gd name="T32" fmla="*/ 85 w 595"/>
                <a:gd name="T33" fmla="*/ 453 h 652"/>
                <a:gd name="T34" fmla="*/ 56 w 595"/>
                <a:gd name="T35" fmla="*/ 539 h 652"/>
                <a:gd name="T36" fmla="*/ 113 w 595"/>
                <a:gd name="T37" fmla="*/ 567 h 652"/>
                <a:gd name="T38" fmla="*/ 170 w 595"/>
                <a:gd name="T39" fmla="*/ 482 h 652"/>
                <a:gd name="T40" fmla="*/ 198 w 595"/>
                <a:gd name="T41" fmla="*/ 595 h 652"/>
                <a:gd name="T42" fmla="*/ 283 w 595"/>
                <a:gd name="T43" fmla="*/ 595 h 652"/>
                <a:gd name="T44" fmla="*/ 312 w 595"/>
                <a:gd name="T4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652">
                  <a:moveTo>
                    <a:pt x="312" y="652"/>
                  </a:moveTo>
                  <a:lnTo>
                    <a:pt x="340" y="595"/>
                  </a:lnTo>
                  <a:lnTo>
                    <a:pt x="312" y="539"/>
                  </a:lnTo>
                  <a:lnTo>
                    <a:pt x="283" y="425"/>
                  </a:lnTo>
                  <a:lnTo>
                    <a:pt x="340" y="425"/>
                  </a:lnTo>
                  <a:lnTo>
                    <a:pt x="312" y="368"/>
                  </a:lnTo>
                  <a:lnTo>
                    <a:pt x="368" y="283"/>
                  </a:lnTo>
                  <a:lnTo>
                    <a:pt x="510" y="227"/>
                  </a:lnTo>
                  <a:lnTo>
                    <a:pt x="595" y="113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170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85" y="453"/>
                  </a:lnTo>
                  <a:lnTo>
                    <a:pt x="56" y="539"/>
                  </a:lnTo>
                  <a:lnTo>
                    <a:pt x="113" y="567"/>
                  </a:lnTo>
                  <a:lnTo>
                    <a:pt x="170" y="482"/>
                  </a:lnTo>
                  <a:lnTo>
                    <a:pt x="198" y="595"/>
                  </a:lnTo>
                  <a:lnTo>
                    <a:pt x="283" y="595"/>
                  </a:lnTo>
                  <a:lnTo>
                    <a:pt x="312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7" name="Freeform 67">
              <a:extLst>
                <a:ext uri="{FF2B5EF4-FFF2-40B4-BE49-F238E27FC236}">
                  <a16:creationId xmlns:a16="http://schemas.microsoft.com/office/drawing/2014/main" id="{EB906EE5-011A-4E7F-984E-3C8E059AD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2728"/>
              <a:ext cx="426" cy="595"/>
            </a:xfrm>
            <a:custGeom>
              <a:avLst/>
              <a:gdLst>
                <a:gd name="T0" fmla="*/ 397 w 426"/>
                <a:gd name="T1" fmla="*/ 510 h 595"/>
                <a:gd name="T2" fmla="*/ 397 w 426"/>
                <a:gd name="T3" fmla="*/ 425 h 595"/>
                <a:gd name="T4" fmla="*/ 397 w 426"/>
                <a:gd name="T5" fmla="*/ 255 h 595"/>
                <a:gd name="T6" fmla="*/ 312 w 426"/>
                <a:gd name="T7" fmla="*/ 255 h 595"/>
                <a:gd name="T8" fmla="*/ 426 w 426"/>
                <a:gd name="T9" fmla="*/ 113 h 595"/>
                <a:gd name="T10" fmla="*/ 426 w 426"/>
                <a:gd name="T11" fmla="*/ 0 h 595"/>
                <a:gd name="T12" fmla="*/ 397 w 426"/>
                <a:gd name="T13" fmla="*/ 57 h 595"/>
                <a:gd name="T14" fmla="*/ 312 w 426"/>
                <a:gd name="T15" fmla="*/ 28 h 595"/>
                <a:gd name="T16" fmla="*/ 227 w 426"/>
                <a:gd name="T17" fmla="*/ 142 h 595"/>
                <a:gd name="T18" fmla="*/ 85 w 426"/>
                <a:gd name="T19" fmla="*/ 198 h 595"/>
                <a:gd name="T20" fmla="*/ 29 w 426"/>
                <a:gd name="T21" fmla="*/ 283 h 595"/>
                <a:gd name="T22" fmla="*/ 57 w 426"/>
                <a:gd name="T23" fmla="*/ 340 h 595"/>
                <a:gd name="T24" fmla="*/ 0 w 426"/>
                <a:gd name="T25" fmla="*/ 340 h 595"/>
                <a:gd name="T26" fmla="*/ 29 w 426"/>
                <a:gd name="T27" fmla="*/ 454 h 595"/>
                <a:gd name="T28" fmla="*/ 57 w 426"/>
                <a:gd name="T29" fmla="*/ 510 h 595"/>
                <a:gd name="T30" fmla="*/ 142 w 426"/>
                <a:gd name="T31" fmla="*/ 510 h 595"/>
                <a:gd name="T32" fmla="*/ 142 w 426"/>
                <a:gd name="T33" fmla="*/ 567 h 595"/>
                <a:gd name="T34" fmla="*/ 199 w 426"/>
                <a:gd name="T35" fmla="*/ 595 h 595"/>
                <a:gd name="T36" fmla="*/ 199 w 426"/>
                <a:gd name="T37" fmla="*/ 567 h 595"/>
                <a:gd name="T38" fmla="*/ 255 w 426"/>
                <a:gd name="T39" fmla="*/ 567 h 595"/>
                <a:gd name="T40" fmla="*/ 397 w 426"/>
                <a:gd name="T41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595">
                  <a:moveTo>
                    <a:pt x="397" y="510"/>
                  </a:moveTo>
                  <a:lnTo>
                    <a:pt x="397" y="425"/>
                  </a:lnTo>
                  <a:lnTo>
                    <a:pt x="397" y="255"/>
                  </a:lnTo>
                  <a:lnTo>
                    <a:pt x="312" y="255"/>
                  </a:lnTo>
                  <a:lnTo>
                    <a:pt x="426" y="113"/>
                  </a:lnTo>
                  <a:lnTo>
                    <a:pt x="426" y="0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27" y="142"/>
                  </a:lnTo>
                  <a:lnTo>
                    <a:pt x="85" y="198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29" y="454"/>
                  </a:lnTo>
                  <a:lnTo>
                    <a:pt x="57" y="510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567"/>
                  </a:lnTo>
                  <a:lnTo>
                    <a:pt x="255" y="567"/>
                  </a:lnTo>
                  <a:lnTo>
                    <a:pt x="397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8" name="Freeform 68">
              <a:extLst>
                <a:ext uri="{FF2B5EF4-FFF2-40B4-BE49-F238E27FC236}">
                  <a16:creationId xmlns:a16="http://schemas.microsoft.com/office/drawing/2014/main" id="{B9A51857-4063-406D-B1E0-9970C9FF3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4287"/>
              <a:ext cx="680" cy="681"/>
            </a:xfrm>
            <a:custGeom>
              <a:avLst/>
              <a:gdLst>
                <a:gd name="T0" fmla="*/ 28 w 680"/>
                <a:gd name="T1" fmla="*/ 340 h 681"/>
                <a:gd name="T2" fmla="*/ 57 w 680"/>
                <a:gd name="T3" fmla="*/ 284 h 681"/>
                <a:gd name="T4" fmla="*/ 28 w 680"/>
                <a:gd name="T5" fmla="*/ 255 h 681"/>
                <a:gd name="T6" fmla="*/ 0 w 680"/>
                <a:gd name="T7" fmla="*/ 142 h 681"/>
                <a:gd name="T8" fmla="*/ 113 w 680"/>
                <a:gd name="T9" fmla="*/ 142 h 681"/>
                <a:gd name="T10" fmla="*/ 142 w 680"/>
                <a:gd name="T11" fmla="*/ 114 h 681"/>
                <a:gd name="T12" fmla="*/ 283 w 680"/>
                <a:gd name="T13" fmla="*/ 114 h 681"/>
                <a:gd name="T14" fmla="*/ 397 w 680"/>
                <a:gd name="T15" fmla="*/ 0 h 681"/>
                <a:gd name="T16" fmla="*/ 454 w 680"/>
                <a:gd name="T17" fmla="*/ 57 h 681"/>
                <a:gd name="T18" fmla="*/ 482 w 680"/>
                <a:gd name="T19" fmla="*/ 57 h 681"/>
                <a:gd name="T20" fmla="*/ 482 w 680"/>
                <a:gd name="T21" fmla="*/ 114 h 681"/>
                <a:gd name="T22" fmla="*/ 595 w 680"/>
                <a:gd name="T23" fmla="*/ 142 h 681"/>
                <a:gd name="T24" fmla="*/ 680 w 680"/>
                <a:gd name="T25" fmla="*/ 199 h 681"/>
                <a:gd name="T26" fmla="*/ 680 w 680"/>
                <a:gd name="T27" fmla="*/ 255 h 681"/>
                <a:gd name="T28" fmla="*/ 567 w 680"/>
                <a:gd name="T29" fmla="*/ 284 h 681"/>
                <a:gd name="T30" fmla="*/ 510 w 680"/>
                <a:gd name="T31" fmla="*/ 369 h 681"/>
                <a:gd name="T32" fmla="*/ 425 w 680"/>
                <a:gd name="T33" fmla="*/ 425 h 681"/>
                <a:gd name="T34" fmla="*/ 454 w 680"/>
                <a:gd name="T35" fmla="*/ 510 h 681"/>
                <a:gd name="T36" fmla="*/ 454 w 680"/>
                <a:gd name="T37" fmla="*/ 539 h 681"/>
                <a:gd name="T38" fmla="*/ 482 w 680"/>
                <a:gd name="T39" fmla="*/ 595 h 681"/>
                <a:gd name="T40" fmla="*/ 454 w 680"/>
                <a:gd name="T41" fmla="*/ 681 h 681"/>
                <a:gd name="T42" fmla="*/ 312 w 680"/>
                <a:gd name="T43" fmla="*/ 652 h 681"/>
                <a:gd name="T44" fmla="*/ 283 w 680"/>
                <a:gd name="T45" fmla="*/ 567 h 681"/>
                <a:gd name="T46" fmla="*/ 312 w 680"/>
                <a:gd name="T47" fmla="*/ 482 h 681"/>
                <a:gd name="T48" fmla="*/ 227 w 680"/>
                <a:gd name="T49" fmla="*/ 397 h 681"/>
                <a:gd name="T50" fmla="*/ 28 w 680"/>
                <a:gd name="T51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681">
                  <a:moveTo>
                    <a:pt x="28" y="340"/>
                  </a:moveTo>
                  <a:lnTo>
                    <a:pt x="57" y="284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283" y="114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482" y="57"/>
                  </a:lnTo>
                  <a:lnTo>
                    <a:pt x="482" y="114"/>
                  </a:lnTo>
                  <a:lnTo>
                    <a:pt x="595" y="142"/>
                  </a:lnTo>
                  <a:lnTo>
                    <a:pt x="680" y="199"/>
                  </a:lnTo>
                  <a:lnTo>
                    <a:pt x="680" y="255"/>
                  </a:lnTo>
                  <a:lnTo>
                    <a:pt x="567" y="284"/>
                  </a:lnTo>
                  <a:lnTo>
                    <a:pt x="510" y="369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54" y="539"/>
                  </a:lnTo>
                  <a:lnTo>
                    <a:pt x="482" y="595"/>
                  </a:lnTo>
                  <a:lnTo>
                    <a:pt x="454" y="681"/>
                  </a:lnTo>
                  <a:lnTo>
                    <a:pt x="312" y="652"/>
                  </a:lnTo>
                  <a:lnTo>
                    <a:pt x="283" y="567"/>
                  </a:lnTo>
                  <a:lnTo>
                    <a:pt x="312" y="482"/>
                  </a:lnTo>
                  <a:lnTo>
                    <a:pt x="227" y="397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9" name="Freeform 69">
              <a:extLst>
                <a:ext uri="{FF2B5EF4-FFF2-40B4-BE49-F238E27FC236}">
                  <a16:creationId xmlns:a16="http://schemas.microsoft.com/office/drawing/2014/main" id="{5E4BD5C1-50A8-4B64-AC9E-5C6E154F6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542"/>
              <a:ext cx="907" cy="539"/>
            </a:xfrm>
            <a:custGeom>
              <a:avLst/>
              <a:gdLst>
                <a:gd name="T0" fmla="*/ 57 w 907"/>
                <a:gd name="T1" fmla="*/ 340 h 539"/>
                <a:gd name="T2" fmla="*/ 29 w 907"/>
                <a:gd name="T3" fmla="*/ 284 h 539"/>
                <a:gd name="T4" fmla="*/ 29 w 907"/>
                <a:gd name="T5" fmla="*/ 255 h 539"/>
                <a:gd name="T6" fmla="*/ 0 w 907"/>
                <a:gd name="T7" fmla="*/ 170 h 539"/>
                <a:gd name="T8" fmla="*/ 85 w 907"/>
                <a:gd name="T9" fmla="*/ 114 h 539"/>
                <a:gd name="T10" fmla="*/ 142 w 907"/>
                <a:gd name="T11" fmla="*/ 29 h 539"/>
                <a:gd name="T12" fmla="*/ 255 w 907"/>
                <a:gd name="T13" fmla="*/ 0 h 539"/>
                <a:gd name="T14" fmla="*/ 482 w 907"/>
                <a:gd name="T15" fmla="*/ 0 h 539"/>
                <a:gd name="T16" fmla="*/ 539 w 907"/>
                <a:gd name="T17" fmla="*/ 29 h 539"/>
                <a:gd name="T18" fmla="*/ 709 w 907"/>
                <a:gd name="T19" fmla="*/ 0 h 539"/>
                <a:gd name="T20" fmla="*/ 794 w 907"/>
                <a:gd name="T21" fmla="*/ 29 h 539"/>
                <a:gd name="T22" fmla="*/ 907 w 907"/>
                <a:gd name="T23" fmla="*/ 284 h 539"/>
                <a:gd name="T24" fmla="*/ 851 w 907"/>
                <a:gd name="T25" fmla="*/ 369 h 539"/>
                <a:gd name="T26" fmla="*/ 766 w 907"/>
                <a:gd name="T27" fmla="*/ 369 h 539"/>
                <a:gd name="T28" fmla="*/ 652 w 907"/>
                <a:gd name="T29" fmla="*/ 539 h 539"/>
                <a:gd name="T30" fmla="*/ 596 w 907"/>
                <a:gd name="T31" fmla="*/ 511 h 539"/>
                <a:gd name="T32" fmla="*/ 454 w 907"/>
                <a:gd name="T33" fmla="*/ 539 h 539"/>
                <a:gd name="T34" fmla="*/ 397 w 907"/>
                <a:gd name="T35" fmla="*/ 454 h 539"/>
                <a:gd name="T36" fmla="*/ 454 w 907"/>
                <a:gd name="T37" fmla="*/ 369 h 539"/>
                <a:gd name="T38" fmla="*/ 369 w 907"/>
                <a:gd name="T39" fmla="*/ 312 h 539"/>
                <a:gd name="T40" fmla="*/ 312 w 907"/>
                <a:gd name="T41" fmla="*/ 340 h 539"/>
                <a:gd name="T42" fmla="*/ 114 w 907"/>
                <a:gd name="T43" fmla="*/ 312 h 539"/>
                <a:gd name="T44" fmla="*/ 57 w 907"/>
                <a:gd name="T45" fmla="*/ 34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539">
                  <a:moveTo>
                    <a:pt x="57" y="340"/>
                  </a:moveTo>
                  <a:lnTo>
                    <a:pt x="29" y="284"/>
                  </a:lnTo>
                  <a:lnTo>
                    <a:pt x="29" y="255"/>
                  </a:lnTo>
                  <a:lnTo>
                    <a:pt x="0" y="170"/>
                  </a:lnTo>
                  <a:lnTo>
                    <a:pt x="85" y="114"/>
                  </a:lnTo>
                  <a:lnTo>
                    <a:pt x="142" y="29"/>
                  </a:lnTo>
                  <a:lnTo>
                    <a:pt x="255" y="0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907" y="284"/>
                  </a:lnTo>
                  <a:lnTo>
                    <a:pt x="851" y="369"/>
                  </a:lnTo>
                  <a:lnTo>
                    <a:pt x="766" y="369"/>
                  </a:lnTo>
                  <a:lnTo>
                    <a:pt x="652" y="539"/>
                  </a:lnTo>
                  <a:lnTo>
                    <a:pt x="596" y="511"/>
                  </a:lnTo>
                  <a:lnTo>
                    <a:pt x="454" y="539"/>
                  </a:lnTo>
                  <a:lnTo>
                    <a:pt x="397" y="454"/>
                  </a:lnTo>
                  <a:lnTo>
                    <a:pt x="454" y="369"/>
                  </a:lnTo>
                  <a:lnTo>
                    <a:pt x="369" y="312"/>
                  </a:lnTo>
                  <a:lnTo>
                    <a:pt x="312" y="340"/>
                  </a:lnTo>
                  <a:lnTo>
                    <a:pt x="114" y="312"/>
                  </a:lnTo>
                  <a:lnTo>
                    <a:pt x="5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0" name="Freeform 70">
              <a:extLst>
                <a:ext uri="{FF2B5EF4-FFF2-40B4-BE49-F238E27FC236}">
                  <a16:creationId xmlns:a16="http://schemas.microsoft.com/office/drawing/2014/main" id="{C9E9E3F4-D08E-4585-8C0C-9E9013918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7" y="4230"/>
              <a:ext cx="680" cy="341"/>
            </a:xfrm>
            <a:custGeom>
              <a:avLst/>
              <a:gdLst>
                <a:gd name="T0" fmla="*/ 28 w 680"/>
                <a:gd name="T1" fmla="*/ 171 h 341"/>
                <a:gd name="T2" fmla="*/ 28 w 680"/>
                <a:gd name="T3" fmla="*/ 114 h 341"/>
                <a:gd name="T4" fmla="*/ 0 w 680"/>
                <a:gd name="T5" fmla="*/ 114 h 341"/>
                <a:gd name="T6" fmla="*/ 28 w 680"/>
                <a:gd name="T7" fmla="*/ 29 h 341"/>
                <a:gd name="T8" fmla="*/ 56 w 680"/>
                <a:gd name="T9" fmla="*/ 0 h 341"/>
                <a:gd name="T10" fmla="*/ 255 w 680"/>
                <a:gd name="T11" fmla="*/ 85 h 341"/>
                <a:gd name="T12" fmla="*/ 283 w 680"/>
                <a:gd name="T13" fmla="*/ 142 h 341"/>
                <a:gd name="T14" fmla="*/ 481 w 680"/>
                <a:gd name="T15" fmla="*/ 171 h 341"/>
                <a:gd name="T16" fmla="*/ 680 w 680"/>
                <a:gd name="T17" fmla="*/ 256 h 341"/>
                <a:gd name="T18" fmla="*/ 680 w 680"/>
                <a:gd name="T19" fmla="*/ 312 h 341"/>
                <a:gd name="T20" fmla="*/ 510 w 680"/>
                <a:gd name="T21" fmla="*/ 341 h 341"/>
                <a:gd name="T22" fmla="*/ 453 w 680"/>
                <a:gd name="T23" fmla="*/ 312 h 341"/>
                <a:gd name="T24" fmla="*/ 226 w 680"/>
                <a:gd name="T25" fmla="*/ 312 h 341"/>
                <a:gd name="T26" fmla="*/ 226 w 680"/>
                <a:gd name="T27" fmla="*/ 256 h 341"/>
                <a:gd name="T28" fmla="*/ 141 w 680"/>
                <a:gd name="T29" fmla="*/ 199 h 341"/>
                <a:gd name="T30" fmla="*/ 28 w 680"/>
                <a:gd name="T31" fmla="*/ 17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341">
                  <a:moveTo>
                    <a:pt x="28" y="171"/>
                  </a:moveTo>
                  <a:lnTo>
                    <a:pt x="28" y="114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56" y="0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481" y="171"/>
                  </a:lnTo>
                  <a:lnTo>
                    <a:pt x="680" y="256"/>
                  </a:lnTo>
                  <a:lnTo>
                    <a:pt x="680" y="312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226" y="312"/>
                  </a:lnTo>
                  <a:lnTo>
                    <a:pt x="226" y="256"/>
                  </a:lnTo>
                  <a:lnTo>
                    <a:pt x="141" y="199"/>
                  </a:lnTo>
                  <a:lnTo>
                    <a:pt x="28" y="1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1" name="Freeform 71">
              <a:extLst>
                <a:ext uri="{FF2B5EF4-FFF2-40B4-BE49-F238E27FC236}">
                  <a16:creationId xmlns:a16="http://schemas.microsoft.com/office/drawing/2014/main" id="{A1ECEC54-0EE9-4CB3-A9E5-16AAE6EF8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3749"/>
              <a:ext cx="1134" cy="538"/>
            </a:xfrm>
            <a:custGeom>
              <a:avLst/>
              <a:gdLst>
                <a:gd name="T0" fmla="*/ 907 w 1134"/>
                <a:gd name="T1" fmla="*/ 28 h 538"/>
                <a:gd name="T2" fmla="*/ 624 w 1134"/>
                <a:gd name="T3" fmla="*/ 56 h 538"/>
                <a:gd name="T4" fmla="*/ 539 w 1134"/>
                <a:gd name="T5" fmla="*/ 0 h 538"/>
                <a:gd name="T6" fmla="*/ 510 w 1134"/>
                <a:gd name="T7" fmla="*/ 56 h 538"/>
                <a:gd name="T8" fmla="*/ 369 w 1134"/>
                <a:gd name="T9" fmla="*/ 56 h 538"/>
                <a:gd name="T10" fmla="*/ 255 w 1134"/>
                <a:gd name="T11" fmla="*/ 141 h 538"/>
                <a:gd name="T12" fmla="*/ 227 w 1134"/>
                <a:gd name="T13" fmla="*/ 141 h 538"/>
                <a:gd name="T14" fmla="*/ 114 w 1134"/>
                <a:gd name="T15" fmla="*/ 255 h 538"/>
                <a:gd name="T16" fmla="*/ 85 w 1134"/>
                <a:gd name="T17" fmla="*/ 255 h 538"/>
                <a:gd name="T18" fmla="*/ 29 w 1134"/>
                <a:gd name="T19" fmla="*/ 283 h 538"/>
                <a:gd name="T20" fmla="*/ 29 w 1134"/>
                <a:gd name="T21" fmla="*/ 340 h 538"/>
                <a:gd name="T22" fmla="*/ 0 w 1134"/>
                <a:gd name="T23" fmla="*/ 368 h 538"/>
                <a:gd name="T24" fmla="*/ 57 w 1134"/>
                <a:gd name="T25" fmla="*/ 396 h 538"/>
                <a:gd name="T26" fmla="*/ 57 w 1134"/>
                <a:gd name="T27" fmla="*/ 453 h 538"/>
                <a:gd name="T28" fmla="*/ 114 w 1134"/>
                <a:gd name="T29" fmla="*/ 510 h 538"/>
                <a:gd name="T30" fmla="*/ 170 w 1134"/>
                <a:gd name="T31" fmla="*/ 538 h 538"/>
                <a:gd name="T32" fmla="*/ 170 w 1134"/>
                <a:gd name="T33" fmla="*/ 453 h 538"/>
                <a:gd name="T34" fmla="*/ 227 w 1134"/>
                <a:gd name="T35" fmla="*/ 481 h 538"/>
                <a:gd name="T36" fmla="*/ 284 w 1134"/>
                <a:gd name="T37" fmla="*/ 453 h 538"/>
                <a:gd name="T38" fmla="*/ 510 w 1134"/>
                <a:gd name="T39" fmla="*/ 226 h 538"/>
                <a:gd name="T40" fmla="*/ 567 w 1134"/>
                <a:gd name="T41" fmla="*/ 311 h 538"/>
                <a:gd name="T42" fmla="*/ 596 w 1134"/>
                <a:gd name="T43" fmla="*/ 283 h 538"/>
                <a:gd name="T44" fmla="*/ 624 w 1134"/>
                <a:gd name="T45" fmla="*/ 311 h 538"/>
                <a:gd name="T46" fmla="*/ 652 w 1134"/>
                <a:gd name="T47" fmla="*/ 255 h 538"/>
                <a:gd name="T48" fmla="*/ 737 w 1134"/>
                <a:gd name="T49" fmla="*/ 283 h 538"/>
                <a:gd name="T50" fmla="*/ 766 w 1134"/>
                <a:gd name="T51" fmla="*/ 255 h 538"/>
                <a:gd name="T52" fmla="*/ 936 w 1134"/>
                <a:gd name="T53" fmla="*/ 368 h 538"/>
                <a:gd name="T54" fmla="*/ 1049 w 1134"/>
                <a:gd name="T55" fmla="*/ 340 h 538"/>
                <a:gd name="T56" fmla="*/ 1077 w 1134"/>
                <a:gd name="T57" fmla="*/ 368 h 538"/>
                <a:gd name="T58" fmla="*/ 1134 w 1134"/>
                <a:gd name="T59" fmla="*/ 311 h 538"/>
                <a:gd name="T60" fmla="*/ 1106 w 1134"/>
                <a:gd name="T61" fmla="*/ 198 h 538"/>
                <a:gd name="T62" fmla="*/ 964 w 1134"/>
                <a:gd name="T63" fmla="*/ 198 h 538"/>
                <a:gd name="T64" fmla="*/ 907 w 1134"/>
                <a:gd name="T65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538">
                  <a:moveTo>
                    <a:pt x="907" y="28"/>
                  </a:moveTo>
                  <a:lnTo>
                    <a:pt x="624" y="56"/>
                  </a:lnTo>
                  <a:lnTo>
                    <a:pt x="539" y="0"/>
                  </a:lnTo>
                  <a:lnTo>
                    <a:pt x="510" y="56"/>
                  </a:lnTo>
                  <a:lnTo>
                    <a:pt x="369" y="56"/>
                  </a:lnTo>
                  <a:lnTo>
                    <a:pt x="255" y="141"/>
                  </a:lnTo>
                  <a:lnTo>
                    <a:pt x="227" y="141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29" y="283"/>
                  </a:lnTo>
                  <a:lnTo>
                    <a:pt x="29" y="340"/>
                  </a:lnTo>
                  <a:lnTo>
                    <a:pt x="0" y="368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510"/>
                  </a:lnTo>
                  <a:lnTo>
                    <a:pt x="170" y="538"/>
                  </a:lnTo>
                  <a:lnTo>
                    <a:pt x="170" y="453"/>
                  </a:lnTo>
                  <a:lnTo>
                    <a:pt x="227" y="481"/>
                  </a:lnTo>
                  <a:lnTo>
                    <a:pt x="284" y="453"/>
                  </a:lnTo>
                  <a:lnTo>
                    <a:pt x="510" y="226"/>
                  </a:lnTo>
                  <a:lnTo>
                    <a:pt x="567" y="311"/>
                  </a:lnTo>
                  <a:lnTo>
                    <a:pt x="596" y="283"/>
                  </a:lnTo>
                  <a:lnTo>
                    <a:pt x="624" y="311"/>
                  </a:lnTo>
                  <a:lnTo>
                    <a:pt x="652" y="255"/>
                  </a:lnTo>
                  <a:lnTo>
                    <a:pt x="737" y="283"/>
                  </a:lnTo>
                  <a:lnTo>
                    <a:pt x="766" y="255"/>
                  </a:lnTo>
                  <a:lnTo>
                    <a:pt x="936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134" y="311"/>
                  </a:lnTo>
                  <a:lnTo>
                    <a:pt x="1106" y="198"/>
                  </a:lnTo>
                  <a:lnTo>
                    <a:pt x="964" y="198"/>
                  </a:lnTo>
                  <a:lnTo>
                    <a:pt x="90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2" name="Freeform 72">
              <a:extLst>
                <a:ext uri="{FF2B5EF4-FFF2-40B4-BE49-F238E27FC236}">
                  <a16:creationId xmlns:a16="http://schemas.microsoft.com/office/drawing/2014/main" id="{A6B4B706-1B3F-441A-832A-3C2D124F8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975"/>
              <a:ext cx="822" cy="454"/>
            </a:xfrm>
            <a:custGeom>
              <a:avLst/>
              <a:gdLst>
                <a:gd name="T0" fmla="*/ 822 w 822"/>
                <a:gd name="T1" fmla="*/ 142 h 454"/>
                <a:gd name="T2" fmla="*/ 708 w 822"/>
                <a:gd name="T3" fmla="*/ 227 h 454"/>
                <a:gd name="T4" fmla="*/ 567 w 822"/>
                <a:gd name="T5" fmla="*/ 227 h 454"/>
                <a:gd name="T6" fmla="*/ 538 w 822"/>
                <a:gd name="T7" fmla="*/ 255 h 454"/>
                <a:gd name="T8" fmla="*/ 510 w 822"/>
                <a:gd name="T9" fmla="*/ 284 h 454"/>
                <a:gd name="T10" fmla="*/ 482 w 822"/>
                <a:gd name="T11" fmla="*/ 369 h 454"/>
                <a:gd name="T12" fmla="*/ 425 w 822"/>
                <a:gd name="T13" fmla="*/ 312 h 454"/>
                <a:gd name="T14" fmla="*/ 311 w 822"/>
                <a:gd name="T15" fmla="*/ 426 h 454"/>
                <a:gd name="T16" fmla="*/ 170 w 822"/>
                <a:gd name="T17" fmla="*/ 426 h 454"/>
                <a:gd name="T18" fmla="*/ 141 w 822"/>
                <a:gd name="T19" fmla="*/ 454 h 454"/>
                <a:gd name="T20" fmla="*/ 28 w 822"/>
                <a:gd name="T21" fmla="*/ 454 h 454"/>
                <a:gd name="T22" fmla="*/ 28 w 822"/>
                <a:gd name="T23" fmla="*/ 397 h 454"/>
                <a:gd name="T24" fmla="*/ 0 w 822"/>
                <a:gd name="T25" fmla="*/ 340 h 454"/>
                <a:gd name="T26" fmla="*/ 0 w 822"/>
                <a:gd name="T27" fmla="*/ 284 h 454"/>
                <a:gd name="T28" fmla="*/ 56 w 822"/>
                <a:gd name="T29" fmla="*/ 312 h 454"/>
                <a:gd name="T30" fmla="*/ 56 w 822"/>
                <a:gd name="T31" fmla="*/ 227 h 454"/>
                <a:gd name="T32" fmla="*/ 113 w 822"/>
                <a:gd name="T33" fmla="*/ 255 h 454"/>
                <a:gd name="T34" fmla="*/ 170 w 822"/>
                <a:gd name="T35" fmla="*/ 227 h 454"/>
                <a:gd name="T36" fmla="*/ 396 w 822"/>
                <a:gd name="T37" fmla="*/ 0 h 454"/>
                <a:gd name="T38" fmla="*/ 453 w 822"/>
                <a:gd name="T39" fmla="*/ 85 h 454"/>
                <a:gd name="T40" fmla="*/ 482 w 822"/>
                <a:gd name="T41" fmla="*/ 57 h 454"/>
                <a:gd name="T42" fmla="*/ 510 w 822"/>
                <a:gd name="T43" fmla="*/ 85 h 454"/>
                <a:gd name="T44" fmla="*/ 538 w 822"/>
                <a:gd name="T45" fmla="*/ 29 h 454"/>
                <a:gd name="T46" fmla="*/ 623 w 822"/>
                <a:gd name="T47" fmla="*/ 57 h 454"/>
                <a:gd name="T48" fmla="*/ 652 w 822"/>
                <a:gd name="T49" fmla="*/ 29 h 454"/>
                <a:gd name="T50" fmla="*/ 822 w 822"/>
                <a:gd name="T51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454">
                  <a:moveTo>
                    <a:pt x="822" y="142"/>
                  </a:moveTo>
                  <a:lnTo>
                    <a:pt x="708" y="227"/>
                  </a:lnTo>
                  <a:lnTo>
                    <a:pt x="567" y="227"/>
                  </a:lnTo>
                  <a:lnTo>
                    <a:pt x="538" y="255"/>
                  </a:lnTo>
                  <a:lnTo>
                    <a:pt x="510" y="284"/>
                  </a:lnTo>
                  <a:lnTo>
                    <a:pt x="482" y="369"/>
                  </a:lnTo>
                  <a:lnTo>
                    <a:pt x="425" y="312"/>
                  </a:lnTo>
                  <a:lnTo>
                    <a:pt x="311" y="426"/>
                  </a:lnTo>
                  <a:lnTo>
                    <a:pt x="170" y="426"/>
                  </a:lnTo>
                  <a:lnTo>
                    <a:pt x="141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396" y="0"/>
                  </a:lnTo>
                  <a:lnTo>
                    <a:pt x="453" y="85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38" y="29"/>
                  </a:lnTo>
                  <a:lnTo>
                    <a:pt x="623" y="57"/>
                  </a:lnTo>
                  <a:lnTo>
                    <a:pt x="652" y="29"/>
                  </a:lnTo>
                  <a:lnTo>
                    <a:pt x="822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3" name="Freeform 73">
              <a:extLst>
                <a:ext uri="{FF2B5EF4-FFF2-40B4-BE49-F238E27FC236}">
                  <a16:creationId xmlns:a16="http://schemas.microsoft.com/office/drawing/2014/main" id="{D3F83EC9-B2C9-40DA-9539-5578F4D9B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4089"/>
              <a:ext cx="482" cy="312"/>
            </a:xfrm>
            <a:custGeom>
              <a:avLst/>
              <a:gdLst>
                <a:gd name="T0" fmla="*/ 425 w 482"/>
                <a:gd name="T1" fmla="*/ 312 h 312"/>
                <a:gd name="T2" fmla="*/ 482 w 482"/>
                <a:gd name="T3" fmla="*/ 198 h 312"/>
                <a:gd name="T4" fmla="*/ 482 w 482"/>
                <a:gd name="T5" fmla="*/ 85 h 312"/>
                <a:gd name="T6" fmla="*/ 425 w 482"/>
                <a:gd name="T7" fmla="*/ 28 h 312"/>
                <a:gd name="T8" fmla="*/ 397 w 482"/>
                <a:gd name="T9" fmla="*/ 0 h 312"/>
                <a:gd name="T10" fmla="*/ 284 w 482"/>
                <a:gd name="T11" fmla="*/ 28 h 312"/>
                <a:gd name="T12" fmla="*/ 170 w 482"/>
                <a:gd name="T13" fmla="*/ 113 h 312"/>
                <a:gd name="T14" fmla="*/ 29 w 482"/>
                <a:gd name="T15" fmla="*/ 113 h 312"/>
                <a:gd name="T16" fmla="*/ 0 w 482"/>
                <a:gd name="T17" fmla="*/ 141 h 312"/>
                <a:gd name="T18" fmla="*/ 199 w 482"/>
                <a:gd name="T19" fmla="*/ 226 h 312"/>
                <a:gd name="T20" fmla="*/ 227 w 482"/>
                <a:gd name="T21" fmla="*/ 283 h 312"/>
                <a:gd name="T22" fmla="*/ 425 w 482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2" h="312">
                  <a:moveTo>
                    <a:pt x="425" y="312"/>
                  </a:moveTo>
                  <a:lnTo>
                    <a:pt x="482" y="198"/>
                  </a:lnTo>
                  <a:lnTo>
                    <a:pt x="482" y="85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284" y="28"/>
                  </a:lnTo>
                  <a:lnTo>
                    <a:pt x="170" y="113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199" y="226"/>
                  </a:lnTo>
                  <a:lnTo>
                    <a:pt x="227" y="283"/>
                  </a:lnTo>
                  <a:lnTo>
                    <a:pt x="425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4" name="Freeform 74">
              <a:extLst>
                <a:ext uri="{FF2B5EF4-FFF2-40B4-BE49-F238E27FC236}">
                  <a16:creationId xmlns:a16="http://schemas.microsoft.com/office/drawing/2014/main" id="{0D5D7164-4E2B-4F21-9638-77D3D3440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2728"/>
              <a:ext cx="397" cy="567"/>
            </a:xfrm>
            <a:custGeom>
              <a:avLst/>
              <a:gdLst>
                <a:gd name="T0" fmla="*/ 114 w 397"/>
                <a:gd name="T1" fmla="*/ 0 h 567"/>
                <a:gd name="T2" fmla="*/ 114 w 397"/>
                <a:gd name="T3" fmla="*/ 113 h 567"/>
                <a:gd name="T4" fmla="*/ 0 w 397"/>
                <a:gd name="T5" fmla="*/ 255 h 567"/>
                <a:gd name="T6" fmla="*/ 57 w 397"/>
                <a:gd name="T7" fmla="*/ 255 h 567"/>
                <a:gd name="T8" fmla="*/ 85 w 397"/>
                <a:gd name="T9" fmla="*/ 255 h 567"/>
                <a:gd name="T10" fmla="*/ 85 w 397"/>
                <a:gd name="T11" fmla="*/ 510 h 567"/>
                <a:gd name="T12" fmla="*/ 199 w 397"/>
                <a:gd name="T13" fmla="*/ 510 h 567"/>
                <a:gd name="T14" fmla="*/ 255 w 397"/>
                <a:gd name="T15" fmla="*/ 567 h 567"/>
                <a:gd name="T16" fmla="*/ 397 w 397"/>
                <a:gd name="T17" fmla="*/ 567 h 567"/>
                <a:gd name="T18" fmla="*/ 369 w 397"/>
                <a:gd name="T19" fmla="*/ 510 h 567"/>
                <a:gd name="T20" fmla="*/ 284 w 397"/>
                <a:gd name="T21" fmla="*/ 397 h 567"/>
                <a:gd name="T22" fmla="*/ 227 w 397"/>
                <a:gd name="T23" fmla="*/ 368 h 567"/>
                <a:gd name="T24" fmla="*/ 199 w 397"/>
                <a:gd name="T25" fmla="*/ 198 h 567"/>
                <a:gd name="T26" fmla="*/ 170 w 397"/>
                <a:gd name="T27" fmla="*/ 85 h 567"/>
                <a:gd name="T28" fmla="*/ 199 w 397"/>
                <a:gd name="T29" fmla="*/ 28 h 567"/>
                <a:gd name="T30" fmla="*/ 142 w 397"/>
                <a:gd name="T31" fmla="*/ 0 h 567"/>
                <a:gd name="T32" fmla="*/ 114 w 39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114" y="0"/>
                  </a:moveTo>
                  <a:lnTo>
                    <a:pt x="114" y="113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85" y="510"/>
                  </a:lnTo>
                  <a:lnTo>
                    <a:pt x="199" y="510"/>
                  </a:lnTo>
                  <a:lnTo>
                    <a:pt x="255" y="567"/>
                  </a:lnTo>
                  <a:lnTo>
                    <a:pt x="397" y="567"/>
                  </a:lnTo>
                  <a:lnTo>
                    <a:pt x="369" y="510"/>
                  </a:lnTo>
                  <a:lnTo>
                    <a:pt x="284" y="397"/>
                  </a:lnTo>
                  <a:lnTo>
                    <a:pt x="227" y="368"/>
                  </a:lnTo>
                  <a:lnTo>
                    <a:pt x="199" y="198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5" name="Freeform 75">
              <a:extLst>
                <a:ext uri="{FF2B5EF4-FFF2-40B4-BE49-F238E27FC236}">
                  <a16:creationId xmlns:a16="http://schemas.microsoft.com/office/drawing/2014/main" id="{94A27F6D-D444-491D-A061-38E9AE4AA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2671"/>
              <a:ext cx="539" cy="652"/>
            </a:xfrm>
            <a:custGeom>
              <a:avLst/>
              <a:gdLst>
                <a:gd name="T0" fmla="*/ 340 w 539"/>
                <a:gd name="T1" fmla="*/ 652 h 652"/>
                <a:gd name="T2" fmla="*/ 255 w 539"/>
                <a:gd name="T3" fmla="*/ 624 h 652"/>
                <a:gd name="T4" fmla="*/ 227 w 539"/>
                <a:gd name="T5" fmla="*/ 624 h 652"/>
                <a:gd name="T6" fmla="*/ 114 w 539"/>
                <a:gd name="T7" fmla="*/ 454 h 652"/>
                <a:gd name="T8" fmla="*/ 57 w 539"/>
                <a:gd name="T9" fmla="*/ 425 h 652"/>
                <a:gd name="T10" fmla="*/ 0 w 539"/>
                <a:gd name="T11" fmla="*/ 142 h 652"/>
                <a:gd name="T12" fmla="*/ 29 w 539"/>
                <a:gd name="T13" fmla="*/ 85 h 652"/>
                <a:gd name="T14" fmla="*/ 85 w 539"/>
                <a:gd name="T15" fmla="*/ 114 h 652"/>
                <a:gd name="T16" fmla="*/ 142 w 539"/>
                <a:gd name="T17" fmla="*/ 57 h 652"/>
                <a:gd name="T18" fmla="*/ 312 w 539"/>
                <a:gd name="T19" fmla="*/ 0 h 652"/>
                <a:gd name="T20" fmla="*/ 369 w 539"/>
                <a:gd name="T21" fmla="*/ 57 h 652"/>
                <a:gd name="T22" fmla="*/ 454 w 539"/>
                <a:gd name="T23" fmla="*/ 29 h 652"/>
                <a:gd name="T24" fmla="*/ 539 w 539"/>
                <a:gd name="T25" fmla="*/ 227 h 652"/>
                <a:gd name="T26" fmla="*/ 511 w 539"/>
                <a:gd name="T27" fmla="*/ 312 h 652"/>
                <a:gd name="T28" fmla="*/ 482 w 539"/>
                <a:gd name="T29" fmla="*/ 369 h 652"/>
                <a:gd name="T30" fmla="*/ 482 w 539"/>
                <a:gd name="T31" fmla="*/ 454 h 652"/>
                <a:gd name="T32" fmla="*/ 482 w 539"/>
                <a:gd name="T33" fmla="*/ 567 h 652"/>
                <a:gd name="T34" fmla="*/ 340 w 539"/>
                <a:gd name="T3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652">
                  <a:moveTo>
                    <a:pt x="340" y="652"/>
                  </a:moveTo>
                  <a:lnTo>
                    <a:pt x="255" y="624"/>
                  </a:lnTo>
                  <a:lnTo>
                    <a:pt x="227" y="624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85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69" y="57"/>
                  </a:lnTo>
                  <a:lnTo>
                    <a:pt x="454" y="29"/>
                  </a:lnTo>
                  <a:lnTo>
                    <a:pt x="539" y="227"/>
                  </a:lnTo>
                  <a:lnTo>
                    <a:pt x="511" y="312"/>
                  </a:lnTo>
                  <a:lnTo>
                    <a:pt x="482" y="369"/>
                  </a:lnTo>
                  <a:lnTo>
                    <a:pt x="482" y="454"/>
                  </a:lnTo>
                  <a:lnTo>
                    <a:pt x="482" y="567"/>
                  </a:lnTo>
                  <a:lnTo>
                    <a:pt x="340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6" name="Freeform 76">
              <a:extLst>
                <a:ext uri="{FF2B5EF4-FFF2-40B4-BE49-F238E27FC236}">
                  <a16:creationId xmlns:a16="http://schemas.microsoft.com/office/drawing/2014/main" id="{2BD43046-5A26-4993-98CC-D18F52AC7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481"/>
              <a:ext cx="680" cy="425"/>
            </a:xfrm>
            <a:custGeom>
              <a:avLst/>
              <a:gdLst>
                <a:gd name="T0" fmla="*/ 368 w 680"/>
                <a:gd name="T1" fmla="*/ 425 h 425"/>
                <a:gd name="T2" fmla="*/ 198 w 680"/>
                <a:gd name="T3" fmla="*/ 311 h 425"/>
                <a:gd name="T4" fmla="*/ 170 w 680"/>
                <a:gd name="T5" fmla="*/ 226 h 425"/>
                <a:gd name="T6" fmla="*/ 113 w 680"/>
                <a:gd name="T7" fmla="*/ 255 h 425"/>
                <a:gd name="T8" fmla="*/ 28 w 680"/>
                <a:gd name="T9" fmla="*/ 226 h 425"/>
                <a:gd name="T10" fmla="*/ 0 w 680"/>
                <a:gd name="T11" fmla="*/ 85 h 425"/>
                <a:gd name="T12" fmla="*/ 28 w 680"/>
                <a:gd name="T13" fmla="*/ 28 h 425"/>
                <a:gd name="T14" fmla="*/ 85 w 680"/>
                <a:gd name="T15" fmla="*/ 28 h 425"/>
                <a:gd name="T16" fmla="*/ 113 w 680"/>
                <a:gd name="T17" fmla="*/ 0 h 425"/>
                <a:gd name="T18" fmla="*/ 198 w 680"/>
                <a:gd name="T19" fmla="*/ 28 h 425"/>
                <a:gd name="T20" fmla="*/ 255 w 680"/>
                <a:gd name="T21" fmla="*/ 0 h 425"/>
                <a:gd name="T22" fmla="*/ 425 w 680"/>
                <a:gd name="T23" fmla="*/ 56 h 425"/>
                <a:gd name="T24" fmla="*/ 510 w 680"/>
                <a:gd name="T25" fmla="*/ 113 h 425"/>
                <a:gd name="T26" fmla="*/ 652 w 680"/>
                <a:gd name="T27" fmla="*/ 141 h 425"/>
                <a:gd name="T28" fmla="*/ 680 w 680"/>
                <a:gd name="T29" fmla="*/ 198 h 425"/>
                <a:gd name="T30" fmla="*/ 425 w 680"/>
                <a:gd name="T31" fmla="*/ 283 h 425"/>
                <a:gd name="T32" fmla="*/ 425 w 680"/>
                <a:gd name="T33" fmla="*/ 340 h 425"/>
                <a:gd name="T34" fmla="*/ 368 w 680"/>
                <a:gd name="T3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25">
                  <a:moveTo>
                    <a:pt x="368" y="425"/>
                  </a:moveTo>
                  <a:lnTo>
                    <a:pt x="198" y="311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28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425" y="56"/>
                  </a:lnTo>
                  <a:lnTo>
                    <a:pt x="510" y="113"/>
                  </a:lnTo>
                  <a:lnTo>
                    <a:pt x="652" y="141"/>
                  </a:lnTo>
                  <a:lnTo>
                    <a:pt x="680" y="198"/>
                  </a:lnTo>
                  <a:lnTo>
                    <a:pt x="425" y="283"/>
                  </a:lnTo>
                  <a:lnTo>
                    <a:pt x="425" y="340"/>
                  </a:lnTo>
                  <a:lnTo>
                    <a:pt x="368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7" name="Freeform 77">
              <a:extLst>
                <a:ext uri="{FF2B5EF4-FFF2-40B4-BE49-F238E27FC236}">
                  <a16:creationId xmlns:a16="http://schemas.microsoft.com/office/drawing/2014/main" id="{17FCF41B-A818-4127-9B5E-CC26484F4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94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680 w 907"/>
                <a:gd name="T3" fmla="*/ 85 h 680"/>
                <a:gd name="T4" fmla="*/ 794 w 907"/>
                <a:gd name="T5" fmla="*/ 85 h 680"/>
                <a:gd name="T6" fmla="*/ 879 w 907"/>
                <a:gd name="T7" fmla="*/ 170 h 680"/>
                <a:gd name="T8" fmla="*/ 850 w 907"/>
                <a:gd name="T9" fmla="*/ 340 h 680"/>
                <a:gd name="T10" fmla="*/ 879 w 907"/>
                <a:gd name="T11" fmla="*/ 397 h 680"/>
                <a:gd name="T12" fmla="*/ 907 w 907"/>
                <a:gd name="T13" fmla="*/ 482 h 680"/>
                <a:gd name="T14" fmla="*/ 794 w 907"/>
                <a:gd name="T15" fmla="*/ 510 h 680"/>
                <a:gd name="T16" fmla="*/ 624 w 907"/>
                <a:gd name="T17" fmla="*/ 510 h 680"/>
                <a:gd name="T18" fmla="*/ 482 w 907"/>
                <a:gd name="T19" fmla="*/ 595 h 680"/>
                <a:gd name="T20" fmla="*/ 482 w 907"/>
                <a:gd name="T21" fmla="*/ 680 h 680"/>
                <a:gd name="T22" fmla="*/ 340 w 907"/>
                <a:gd name="T23" fmla="*/ 652 h 680"/>
                <a:gd name="T24" fmla="*/ 255 w 907"/>
                <a:gd name="T25" fmla="*/ 595 h 680"/>
                <a:gd name="T26" fmla="*/ 85 w 907"/>
                <a:gd name="T27" fmla="*/ 539 h 680"/>
                <a:gd name="T28" fmla="*/ 28 w 907"/>
                <a:gd name="T29" fmla="*/ 425 h 680"/>
                <a:gd name="T30" fmla="*/ 57 w 907"/>
                <a:gd name="T31" fmla="*/ 283 h 680"/>
                <a:gd name="T32" fmla="*/ 0 w 907"/>
                <a:gd name="T33" fmla="*/ 255 h 680"/>
                <a:gd name="T34" fmla="*/ 57 w 907"/>
                <a:gd name="T35" fmla="*/ 198 h 680"/>
                <a:gd name="T36" fmla="*/ 85 w 907"/>
                <a:gd name="T37" fmla="*/ 142 h 680"/>
                <a:gd name="T38" fmla="*/ 113 w 907"/>
                <a:gd name="T39" fmla="*/ 113 h 680"/>
                <a:gd name="T40" fmla="*/ 170 w 907"/>
                <a:gd name="T41" fmla="*/ 28 h 680"/>
                <a:gd name="T42" fmla="*/ 340 w 907"/>
                <a:gd name="T43" fmla="*/ 85 h 680"/>
                <a:gd name="T44" fmla="*/ 369 w 907"/>
                <a:gd name="T45" fmla="*/ 142 h 680"/>
                <a:gd name="T46" fmla="*/ 454 w 907"/>
                <a:gd name="T47" fmla="*/ 85 h 680"/>
                <a:gd name="T48" fmla="*/ 510 w 907"/>
                <a:gd name="T49" fmla="*/ 85 h 680"/>
                <a:gd name="T50" fmla="*/ 510 w 907"/>
                <a:gd name="T51" fmla="*/ 28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680" y="85"/>
                  </a:lnTo>
                  <a:lnTo>
                    <a:pt x="794" y="85"/>
                  </a:lnTo>
                  <a:lnTo>
                    <a:pt x="879" y="170"/>
                  </a:lnTo>
                  <a:lnTo>
                    <a:pt x="850" y="340"/>
                  </a:lnTo>
                  <a:lnTo>
                    <a:pt x="879" y="397"/>
                  </a:lnTo>
                  <a:lnTo>
                    <a:pt x="907" y="482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482" y="595"/>
                  </a:lnTo>
                  <a:lnTo>
                    <a:pt x="482" y="680"/>
                  </a:lnTo>
                  <a:lnTo>
                    <a:pt x="340" y="652"/>
                  </a:lnTo>
                  <a:lnTo>
                    <a:pt x="255" y="595"/>
                  </a:lnTo>
                  <a:lnTo>
                    <a:pt x="85" y="539"/>
                  </a:lnTo>
                  <a:lnTo>
                    <a:pt x="28" y="42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70" y="28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28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8" name="Freeform 78">
              <a:extLst>
                <a:ext uri="{FF2B5EF4-FFF2-40B4-BE49-F238E27FC236}">
                  <a16:creationId xmlns:a16="http://schemas.microsoft.com/office/drawing/2014/main" id="{4015869E-865C-4751-BD2D-3E1536B5A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687"/>
              <a:ext cx="595" cy="397"/>
            </a:xfrm>
            <a:custGeom>
              <a:avLst/>
              <a:gdLst>
                <a:gd name="T0" fmla="*/ 369 w 595"/>
                <a:gd name="T1" fmla="*/ 0 h 397"/>
                <a:gd name="T2" fmla="*/ 255 w 595"/>
                <a:gd name="T3" fmla="*/ 0 h 397"/>
                <a:gd name="T4" fmla="*/ 113 w 595"/>
                <a:gd name="T5" fmla="*/ 56 h 397"/>
                <a:gd name="T6" fmla="*/ 57 w 595"/>
                <a:gd name="T7" fmla="*/ 0 h 397"/>
                <a:gd name="T8" fmla="*/ 28 w 595"/>
                <a:gd name="T9" fmla="*/ 56 h 397"/>
                <a:gd name="T10" fmla="*/ 85 w 595"/>
                <a:gd name="T11" fmla="*/ 85 h 397"/>
                <a:gd name="T12" fmla="*/ 28 w 595"/>
                <a:gd name="T13" fmla="*/ 141 h 397"/>
                <a:gd name="T14" fmla="*/ 28 w 595"/>
                <a:gd name="T15" fmla="*/ 198 h 397"/>
                <a:gd name="T16" fmla="*/ 0 w 595"/>
                <a:gd name="T17" fmla="*/ 255 h 397"/>
                <a:gd name="T18" fmla="*/ 28 w 595"/>
                <a:gd name="T19" fmla="*/ 283 h 397"/>
                <a:gd name="T20" fmla="*/ 85 w 595"/>
                <a:gd name="T21" fmla="*/ 397 h 397"/>
                <a:gd name="T22" fmla="*/ 113 w 595"/>
                <a:gd name="T23" fmla="*/ 368 h 397"/>
                <a:gd name="T24" fmla="*/ 170 w 595"/>
                <a:gd name="T25" fmla="*/ 283 h 397"/>
                <a:gd name="T26" fmla="*/ 340 w 595"/>
                <a:gd name="T27" fmla="*/ 340 h 397"/>
                <a:gd name="T28" fmla="*/ 369 w 595"/>
                <a:gd name="T29" fmla="*/ 397 h 397"/>
                <a:gd name="T30" fmla="*/ 454 w 595"/>
                <a:gd name="T31" fmla="*/ 340 h 397"/>
                <a:gd name="T32" fmla="*/ 510 w 595"/>
                <a:gd name="T33" fmla="*/ 340 h 397"/>
                <a:gd name="T34" fmla="*/ 510 w 595"/>
                <a:gd name="T35" fmla="*/ 283 h 397"/>
                <a:gd name="T36" fmla="*/ 567 w 595"/>
                <a:gd name="T37" fmla="*/ 255 h 397"/>
                <a:gd name="T38" fmla="*/ 567 w 595"/>
                <a:gd name="T39" fmla="*/ 198 h 397"/>
                <a:gd name="T40" fmla="*/ 595 w 595"/>
                <a:gd name="T41" fmla="*/ 141 h 397"/>
                <a:gd name="T42" fmla="*/ 567 w 595"/>
                <a:gd name="T43" fmla="*/ 113 h 397"/>
                <a:gd name="T44" fmla="*/ 539 w 595"/>
                <a:gd name="T45" fmla="*/ 141 h 397"/>
                <a:gd name="T46" fmla="*/ 482 w 595"/>
                <a:gd name="T47" fmla="*/ 113 h 397"/>
                <a:gd name="T48" fmla="*/ 369 w 595"/>
                <a:gd name="T49" fmla="*/ 141 h 397"/>
                <a:gd name="T50" fmla="*/ 425 w 595"/>
                <a:gd name="T51" fmla="*/ 56 h 397"/>
                <a:gd name="T52" fmla="*/ 369 w 595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397">
                  <a:moveTo>
                    <a:pt x="369" y="0"/>
                  </a:moveTo>
                  <a:lnTo>
                    <a:pt x="255" y="0"/>
                  </a:lnTo>
                  <a:lnTo>
                    <a:pt x="113" y="56"/>
                  </a:lnTo>
                  <a:lnTo>
                    <a:pt x="57" y="0"/>
                  </a:lnTo>
                  <a:lnTo>
                    <a:pt x="28" y="56"/>
                  </a:lnTo>
                  <a:lnTo>
                    <a:pt x="85" y="85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170" y="283"/>
                  </a:lnTo>
                  <a:lnTo>
                    <a:pt x="340" y="340"/>
                  </a:lnTo>
                  <a:lnTo>
                    <a:pt x="369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95" y="141"/>
                  </a:lnTo>
                  <a:lnTo>
                    <a:pt x="567" y="113"/>
                  </a:lnTo>
                  <a:lnTo>
                    <a:pt x="539" y="141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425" y="56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9" name="Freeform 79">
              <a:extLst>
                <a:ext uri="{FF2B5EF4-FFF2-40B4-BE49-F238E27FC236}">
                  <a16:creationId xmlns:a16="http://schemas.microsoft.com/office/drawing/2014/main" id="{AB4C01FF-712E-48EE-8193-E2937CB38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914"/>
              <a:ext cx="454" cy="595"/>
            </a:xfrm>
            <a:custGeom>
              <a:avLst/>
              <a:gdLst>
                <a:gd name="T0" fmla="*/ 369 w 454"/>
                <a:gd name="T1" fmla="*/ 28 h 595"/>
                <a:gd name="T2" fmla="*/ 397 w 454"/>
                <a:gd name="T3" fmla="*/ 56 h 595"/>
                <a:gd name="T4" fmla="*/ 454 w 454"/>
                <a:gd name="T5" fmla="*/ 170 h 595"/>
                <a:gd name="T6" fmla="*/ 426 w 454"/>
                <a:gd name="T7" fmla="*/ 226 h 595"/>
                <a:gd name="T8" fmla="*/ 369 w 454"/>
                <a:gd name="T9" fmla="*/ 283 h 595"/>
                <a:gd name="T10" fmla="*/ 426 w 454"/>
                <a:gd name="T11" fmla="*/ 311 h 595"/>
                <a:gd name="T12" fmla="*/ 397 w 454"/>
                <a:gd name="T13" fmla="*/ 453 h 595"/>
                <a:gd name="T14" fmla="*/ 454 w 454"/>
                <a:gd name="T15" fmla="*/ 567 h 595"/>
                <a:gd name="T16" fmla="*/ 397 w 454"/>
                <a:gd name="T17" fmla="*/ 595 h 595"/>
                <a:gd name="T18" fmla="*/ 312 w 454"/>
                <a:gd name="T19" fmla="*/ 567 h 595"/>
                <a:gd name="T20" fmla="*/ 284 w 454"/>
                <a:gd name="T21" fmla="*/ 595 h 595"/>
                <a:gd name="T22" fmla="*/ 227 w 454"/>
                <a:gd name="T23" fmla="*/ 595 h 595"/>
                <a:gd name="T24" fmla="*/ 227 w 454"/>
                <a:gd name="T25" fmla="*/ 538 h 595"/>
                <a:gd name="T26" fmla="*/ 199 w 454"/>
                <a:gd name="T27" fmla="*/ 481 h 595"/>
                <a:gd name="T28" fmla="*/ 114 w 454"/>
                <a:gd name="T29" fmla="*/ 481 h 595"/>
                <a:gd name="T30" fmla="*/ 114 w 454"/>
                <a:gd name="T31" fmla="*/ 396 h 595"/>
                <a:gd name="T32" fmla="*/ 57 w 454"/>
                <a:gd name="T33" fmla="*/ 368 h 595"/>
                <a:gd name="T34" fmla="*/ 85 w 454"/>
                <a:gd name="T35" fmla="*/ 311 h 595"/>
                <a:gd name="T36" fmla="*/ 85 w 454"/>
                <a:gd name="T37" fmla="*/ 198 h 595"/>
                <a:gd name="T38" fmla="*/ 0 w 454"/>
                <a:gd name="T39" fmla="*/ 170 h 595"/>
                <a:gd name="T40" fmla="*/ 0 w 454"/>
                <a:gd name="T41" fmla="*/ 0 h 595"/>
                <a:gd name="T42" fmla="*/ 57 w 454"/>
                <a:gd name="T43" fmla="*/ 0 h 595"/>
                <a:gd name="T44" fmla="*/ 57 w 454"/>
                <a:gd name="T45" fmla="*/ 28 h 595"/>
                <a:gd name="T46" fmla="*/ 114 w 454"/>
                <a:gd name="T47" fmla="*/ 85 h 595"/>
                <a:gd name="T48" fmla="*/ 142 w 454"/>
                <a:gd name="T49" fmla="*/ 56 h 595"/>
                <a:gd name="T50" fmla="*/ 171 w 454"/>
                <a:gd name="T51" fmla="*/ 113 h 595"/>
                <a:gd name="T52" fmla="*/ 256 w 454"/>
                <a:gd name="T53" fmla="*/ 141 h 595"/>
                <a:gd name="T54" fmla="*/ 284 w 454"/>
                <a:gd name="T55" fmla="*/ 113 h 595"/>
                <a:gd name="T56" fmla="*/ 256 w 454"/>
                <a:gd name="T57" fmla="*/ 56 h 595"/>
                <a:gd name="T58" fmla="*/ 284 w 454"/>
                <a:gd name="T59" fmla="*/ 0 h 595"/>
                <a:gd name="T60" fmla="*/ 341 w 454"/>
                <a:gd name="T61" fmla="*/ 0 h 595"/>
                <a:gd name="T62" fmla="*/ 341 w 454"/>
                <a:gd name="T63" fmla="*/ 28 h 595"/>
                <a:gd name="T64" fmla="*/ 369 w 454"/>
                <a:gd name="T6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95">
                  <a:moveTo>
                    <a:pt x="369" y="28"/>
                  </a:moveTo>
                  <a:lnTo>
                    <a:pt x="397" y="56"/>
                  </a:lnTo>
                  <a:lnTo>
                    <a:pt x="454" y="170"/>
                  </a:lnTo>
                  <a:lnTo>
                    <a:pt x="426" y="226"/>
                  </a:lnTo>
                  <a:lnTo>
                    <a:pt x="369" y="283"/>
                  </a:lnTo>
                  <a:lnTo>
                    <a:pt x="426" y="311"/>
                  </a:lnTo>
                  <a:lnTo>
                    <a:pt x="397" y="453"/>
                  </a:lnTo>
                  <a:lnTo>
                    <a:pt x="454" y="567"/>
                  </a:lnTo>
                  <a:lnTo>
                    <a:pt x="397" y="595"/>
                  </a:lnTo>
                  <a:lnTo>
                    <a:pt x="312" y="567"/>
                  </a:lnTo>
                  <a:lnTo>
                    <a:pt x="284" y="595"/>
                  </a:lnTo>
                  <a:lnTo>
                    <a:pt x="227" y="595"/>
                  </a:lnTo>
                  <a:lnTo>
                    <a:pt x="227" y="538"/>
                  </a:lnTo>
                  <a:lnTo>
                    <a:pt x="199" y="481"/>
                  </a:lnTo>
                  <a:lnTo>
                    <a:pt x="114" y="481"/>
                  </a:lnTo>
                  <a:lnTo>
                    <a:pt x="114" y="396"/>
                  </a:lnTo>
                  <a:lnTo>
                    <a:pt x="57" y="368"/>
                  </a:lnTo>
                  <a:lnTo>
                    <a:pt x="85" y="311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114" y="85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256" y="141"/>
                  </a:lnTo>
                  <a:lnTo>
                    <a:pt x="284" y="113"/>
                  </a:lnTo>
                  <a:lnTo>
                    <a:pt x="256" y="56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28"/>
                  </a:lnTo>
                  <a:lnTo>
                    <a:pt x="36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0" name="Freeform 80">
              <a:extLst>
                <a:ext uri="{FF2B5EF4-FFF2-40B4-BE49-F238E27FC236}">
                  <a16:creationId xmlns:a16="http://schemas.microsoft.com/office/drawing/2014/main" id="{985411F4-6985-4C29-B34D-F2A081DCD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62"/>
              <a:ext cx="397" cy="425"/>
            </a:xfrm>
            <a:custGeom>
              <a:avLst/>
              <a:gdLst>
                <a:gd name="T0" fmla="*/ 397 w 397"/>
                <a:gd name="T1" fmla="*/ 0 h 425"/>
                <a:gd name="T2" fmla="*/ 284 w 397"/>
                <a:gd name="T3" fmla="*/ 0 h 425"/>
                <a:gd name="T4" fmla="*/ 198 w 397"/>
                <a:gd name="T5" fmla="*/ 28 h 425"/>
                <a:gd name="T6" fmla="*/ 85 w 397"/>
                <a:gd name="T7" fmla="*/ 85 h 425"/>
                <a:gd name="T8" fmla="*/ 0 w 397"/>
                <a:gd name="T9" fmla="*/ 255 h 425"/>
                <a:gd name="T10" fmla="*/ 28 w 397"/>
                <a:gd name="T11" fmla="*/ 311 h 425"/>
                <a:gd name="T12" fmla="*/ 85 w 397"/>
                <a:gd name="T13" fmla="*/ 340 h 425"/>
                <a:gd name="T14" fmla="*/ 85 w 397"/>
                <a:gd name="T15" fmla="*/ 368 h 425"/>
                <a:gd name="T16" fmla="*/ 170 w 397"/>
                <a:gd name="T17" fmla="*/ 425 h 425"/>
                <a:gd name="T18" fmla="*/ 284 w 397"/>
                <a:gd name="T19" fmla="*/ 425 h 425"/>
                <a:gd name="T20" fmla="*/ 369 w 397"/>
                <a:gd name="T21" fmla="*/ 340 h 425"/>
                <a:gd name="T22" fmla="*/ 312 w 397"/>
                <a:gd name="T23" fmla="*/ 255 h 425"/>
                <a:gd name="T24" fmla="*/ 255 w 397"/>
                <a:gd name="T25" fmla="*/ 255 h 425"/>
                <a:gd name="T26" fmla="*/ 255 w 397"/>
                <a:gd name="T27" fmla="*/ 113 h 425"/>
                <a:gd name="T28" fmla="*/ 369 w 397"/>
                <a:gd name="T29" fmla="*/ 56 h 425"/>
                <a:gd name="T30" fmla="*/ 397 w 397"/>
                <a:gd name="T3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25">
                  <a:moveTo>
                    <a:pt x="397" y="0"/>
                  </a:moveTo>
                  <a:lnTo>
                    <a:pt x="284" y="0"/>
                  </a:lnTo>
                  <a:lnTo>
                    <a:pt x="198" y="28"/>
                  </a:lnTo>
                  <a:lnTo>
                    <a:pt x="85" y="85"/>
                  </a:lnTo>
                  <a:lnTo>
                    <a:pt x="0" y="255"/>
                  </a:lnTo>
                  <a:lnTo>
                    <a:pt x="28" y="311"/>
                  </a:lnTo>
                  <a:lnTo>
                    <a:pt x="85" y="340"/>
                  </a:lnTo>
                  <a:lnTo>
                    <a:pt x="85" y="368"/>
                  </a:lnTo>
                  <a:lnTo>
                    <a:pt x="170" y="425"/>
                  </a:lnTo>
                  <a:lnTo>
                    <a:pt x="284" y="425"/>
                  </a:lnTo>
                  <a:lnTo>
                    <a:pt x="369" y="340"/>
                  </a:lnTo>
                  <a:lnTo>
                    <a:pt x="312" y="255"/>
                  </a:lnTo>
                  <a:lnTo>
                    <a:pt x="255" y="255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1" name="Freeform 81">
              <a:extLst>
                <a:ext uri="{FF2B5EF4-FFF2-40B4-BE49-F238E27FC236}">
                  <a16:creationId xmlns:a16="http://schemas.microsoft.com/office/drawing/2014/main" id="{F63EC74B-73E5-49C3-B523-A66381E54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63"/>
              <a:ext cx="907" cy="992"/>
            </a:xfrm>
            <a:custGeom>
              <a:avLst/>
              <a:gdLst>
                <a:gd name="T0" fmla="*/ 907 w 907"/>
                <a:gd name="T1" fmla="*/ 28 h 992"/>
                <a:gd name="T2" fmla="*/ 851 w 907"/>
                <a:gd name="T3" fmla="*/ 0 h 992"/>
                <a:gd name="T4" fmla="*/ 624 w 907"/>
                <a:gd name="T5" fmla="*/ 57 h 992"/>
                <a:gd name="T6" fmla="*/ 369 w 907"/>
                <a:gd name="T7" fmla="*/ 199 h 992"/>
                <a:gd name="T8" fmla="*/ 255 w 907"/>
                <a:gd name="T9" fmla="*/ 482 h 992"/>
                <a:gd name="T10" fmla="*/ 170 w 907"/>
                <a:gd name="T11" fmla="*/ 454 h 992"/>
                <a:gd name="T12" fmla="*/ 85 w 907"/>
                <a:gd name="T13" fmla="*/ 539 h 992"/>
                <a:gd name="T14" fmla="*/ 57 w 907"/>
                <a:gd name="T15" fmla="*/ 652 h 992"/>
                <a:gd name="T16" fmla="*/ 85 w 907"/>
                <a:gd name="T17" fmla="*/ 737 h 992"/>
                <a:gd name="T18" fmla="*/ 0 w 907"/>
                <a:gd name="T19" fmla="*/ 765 h 992"/>
                <a:gd name="T20" fmla="*/ 28 w 907"/>
                <a:gd name="T21" fmla="*/ 851 h 992"/>
                <a:gd name="T22" fmla="*/ 85 w 907"/>
                <a:gd name="T23" fmla="*/ 851 h 992"/>
                <a:gd name="T24" fmla="*/ 85 w 907"/>
                <a:gd name="T25" fmla="*/ 879 h 992"/>
                <a:gd name="T26" fmla="*/ 142 w 907"/>
                <a:gd name="T27" fmla="*/ 936 h 992"/>
                <a:gd name="T28" fmla="*/ 170 w 907"/>
                <a:gd name="T29" fmla="*/ 907 h 992"/>
                <a:gd name="T30" fmla="*/ 199 w 907"/>
                <a:gd name="T31" fmla="*/ 964 h 992"/>
                <a:gd name="T32" fmla="*/ 284 w 907"/>
                <a:gd name="T33" fmla="*/ 992 h 992"/>
                <a:gd name="T34" fmla="*/ 312 w 907"/>
                <a:gd name="T35" fmla="*/ 964 h 992"/>
                <a:gd name="T36" fmla="*/ 284 w 907"/>
                <a:gd name="T37" fmla="*/ 907 h 992"/>
                <a:gd name="T38" fmla="*/ 312 w 907"/>
                <a:gd name="T39" fmla="*/ 851 h 992"/>
                <a:gd name="T40" fmla="*/ 369 w 907"/>
                <a:gd name="T41" fmla="*/ 851 h 992"/>
                <a:gd name="T42" fmla="*/ 369 w 907"/>
                <a:gd name="T43" fmla="*/ 879 h 992"/>
                <a:gd name="T44" fmla="*/ 397 w 907"/>
                <a:gd name="T45" fmla="*/ 879 h 992"/>
                <a:gd name="T46" fmla="*/ 425 w 907"/>
                <a:gd name="T47" fmla="*/ 822 h 992"/>
                <a:gd name="T48" fmla="*/ 425 w 907"/>
                <a:gd name="T49" fmla="*/ 765 h 992"/>
                <a:gd name="T50" fmla="*/ 482 w 907"/>
                <a:gd name="T51" fmla="*/ 709 h 992"/>
                <a:gd name="T52" fmla="*/ 425 w 907"/>
                <a:gd name="T53" fmla="*/ 680 h 992"/>
                <a:gd name="T54" fmla="*/ 454 w 907"/>
                <a:gd name="T55" fmla="*/ 624 h 992"/>
                <a:gd name="T56" fmla="*/ 510 w 907"/>
                <a:gd name="T57" fmla="*/ 680 h 992"/>
                <a:gd name="T58" fmla="*/ 652 w 907"/>
                <a:gd name="T59" fmla="*/ 624 h 992"/>
                <a:gd name="T60" fmla="*/ 567 w 907"/>
                <a:gd name="T61" fmla="*/ 567 h 992"/>
                <a:gd name="T62" fmla="*/ 567 w 907"/>
                <a:gd name="T63" fmla="*/ 539 h 992"/>
                <a:gd name="T64" fmla="*/ 510 w 907"/>
                <a:gd name="T65" fmla="*/ 510 h 992"/>
                <a:gd name="T66" fmla="*/ 482 w 907"/>
                <a:gd name="T67" fmla="*/ 454 h 992"/>
                <a:gd name="T68" fmla="*/ 567 w 907"/>
                <a:gd name="T69" fmla="*/ 284 h 992"/>
                <a:gd name="T70" fmla="*/ 680 w 907"/>
                <a:gd name="T71" fmla="*/ 227 h 992"/>
                <a:gd name="T72" fmla="*/ 766 w 907"/>
                <a:gd name="T73" fmla="*/ 199 h 992"/>
                <a:gd name="T74" fmla="*/ 766 w 907"/>
                <a:gd name="T75" fmla="*/ 142 h 992"/>
                <a:gd name="T76" fmla="*/ 907 w 907"/>
                <a:gd name="T77" fmla="*/ 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92">
                  <a:moveTo>
                    <a:pt x="907" y="28"/>
                  </a:moveTo>
                  <a:lnTo>
                    <a:pt x="851" y="0"/>
                  </a:lnTo>
                  <a:lnTo>
                    <a:pt x="624" y="57"/>
                  </a:lnTo>
                  <a:lnTo>
                    <a:pt x="369" y="199"/>
                  </a:lnTo>
                  <a:lnTo>
                    <a:pt x="255" y="482"/>
                  </a:lnTo>
                  <a:lnTo>
                    <a:pt x="170" y="454"/>
                  </a:lnTo>
                  <a:lnTo>
                    <a:pt x="85" y="539"/>
                  </a:lnTo>
                  <a:lnTo>
                    <a:pt x="57" y="652"/>
                  </a:lnTo>
                  <a:lnTo>
                    <a:pt x="85" y="737"/>
                  </a:lnTo>
                  <a:lnTo>
                    <a:pt x="0" y="765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85" y="879"/>
                  </a:lnTo>
                  <a:lnTo>
                    <a:pt x="142" y="936"/>
                  </a:lnTo>
                  <a:lnTo>
                    <a:pt x="170" y="907"/>
                  </a:lnTo>
                  <a:lnTo>
                    <a:pt x="199" y="964"/>
                  </a:lnTo>
                  <a:lnTo>
                    <a:pt x="284" y="992"/>
                  </a:lnTo>
                  <a:lnTo>
                    <a:pt x="312" y="964"/>
                  </a:lnTo>
                  <a:lnTo>
                    <a:pt x="284" y="907"/>
                  </a:lnTo>
                  <a:lnTo>
                    <a:pt x="312" y="851"/>
                  </a:lnTo>
                  <a:lnTo>
                    <a:pt x="369" y="851"/>
                  </a:lnTo>
                  <a:lnTo>
                    <a:pt x="369" y="879"/>
                  </a:lnTo>
                  <a:lnTo>
                    <a:pt x="397" y="879"/>
                  </a:lnTo>
                  <a:lnTo>
                    <a:pt x="425" y="822"/>
                  </a:lnTo>
                  <a:lnTo>
                    <a:pt x="425" y="765"/>
                  </a:lnTo>
                  <a:lnTo>
                    <a:pt x="482" y="709"/>
                  </a:lnTo>
                  <a:lnTo>
                    <a:pt x="425" y="680"/>
                  </a:lnTo>
                  <a:lnTo>
                    <a:pt x="454" y="624"/>
                  </a:lnTo>
                  <a:lnTo>
                    <a:pt x="510" y="680"/>
                  </a:lnTo>
                  <a:lnTo>
                    <a:pt x="652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10" y="510"/>
                  </a:lnTo>
                  <a:lnTo>
                    <a:pt x="482" y="454"/>
                  </a:lnTo>
                  <a:lnTo>
                    <a:pt x="567" y="284"/>
                  </a:lnTo>
                  <a:lnTo>
                    <a:pt x="680" y="227"/>
                  </a:lnTo>
                  <a:lnTo>
                    <a:pt x="766" y="199"/>
                  </a:lnTo>
                  <a:lnTo>
                    <a:pt x="766" y="142"/>
                  </a:lnTo>
                  <a:lnTo>
                    <a:pt x="90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62" name="Group 82">
            <a:extLst>
              <a:ext uri="{FF2B5EF4-FFF2-40B4-BE49-F238E27FC236}">
                <a16:creationId xmlns:a16="http://schemas.microsoft.com/office/drawing/2014/main" id="{0800AC17-A93E-473F-BF19-D277881AC077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923338"/>
            <a:ext cx="530225" cy="133350"/>
            <a:chOff x="1379" y="232"/>
            <a:chExt cx="334" cy="84"/>
          </a:xfrm>
        </p:grpSpPr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E3F525EE-DF5D-42AE-9AD4-5AA1A7AA09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AFDF342F-6FC7-4E8E-80EC-4E07AB61CF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</p:grpSp>
      <p:grpSp>
        <p:nvGrpSpPr>
          <p:cNvPr id="20565" name="Group 85">
            <a:extLst>
              <a:ext uri="{FF2B5EF4-FFF2-40B4-BE49-F238E27FC236}">
                <a16:creationId xmlns:a16="http://schemas.microsoft.com/office/drawing/2014/main" id="{C4B2BD7F-735F-4C26-AB65-14331003E85D}"/>
              </a:ext>
            </a:extLst>
          </p:cNvPr>
          <p:cNvGrpSpPr>
            <a:grpSpLocks/>
          </p:cNvGrpSpPr>
          <p:nvPr/>
        </p:nvGrpSpPr>
        <p:grpSpPr bwMode="auto">
          <a:xfrm>
            <a:off x="4943475" y="2665413"/>
            <a:ext cx="396875" cy="133350"/>
            <a:chOff x="585" y="232"/>
            <a:chExt cx="250" cy="84"/>
          </a:xfrm>
        </p:grpSpPr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DC5510C9-36B9-4C89-8300-C316581CB7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A3BBF85F-F30C-4DE6-9A3A-418F4976A0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</p:grpSp>
      <p:grpSp>
        <p:nvGrpSpPr>
          <p:cNvPr id="20568" name="Group 88">
            <a:extLst>
              <a:ext uri="{FF2B5EF4-FFF2-40B4-BE49-F238E27FC236}">
                <a16:creationId xmlns:a16="http://schemas.microsoft.com/office/drawing/2014/main" id="{F337A1A3-7033-48AC-A1D6-B393BFEE2AB4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7345363"/>
            <a:ext cx="274637" cy="133350"/>
            <a:chOff x="245" y="232"/>
            <a:chExt cx="173" cy="84"/>
          </a:xfrm>
        </p:grpSpPr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0E929949-C66F-4D5A-A720-BD2278FE10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9A9F9914-A671-4064-919A-81DD03EC54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</p:grpSp>
      <p:grpSp>
        <p:nvGrpSpPr>
          <p:cNvPr id="20571" name="Group 91">
            <a:extLst>
              <a:ext uri="{FF2B5EF4-FFF2-40B4-BE49-F238E27FC236}">
                <a16:creationId xmlns:a16="http://schemas.microsoft.com/office/drawing/2014/main" id="{F85D7395-968E-4108-9943-DDB491BB97BE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70900"/>
            <a:ext cx="396875" cy="133350"/>
            <a:chOff x="925" y="232"/>
            <a:chExt cx="250" cy="84"/>
          </a:xfrm>
        </p:grpSpPr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197F23C0-6FE1-4BAA-868B-B807D87080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14BC1A51-00C4-43B2-8263-8EE3D68E96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</p:grpSp>
      <p:grpSp>
        <p:nvGrpSpPr>
          <p:cNvPr id="20574" name="Group 94">
            <a:extLst>
              <a:ext uri="{FF2B5EF4-FFF2-40B4-BE49-F238E27FC236}">
                <a16:creationId xmlns:a16="http://schemas.microsoft.com/office/drawing/2014/main" id="{BB02A8BB-AFDC-40C2-A1FF-28DFB108AF6A}"/>
              </a:ext>
            </a:extLst>
          </p:cNvPr>
          <p:cNvGrpSpPr>
            <a:grpSpLocks/>
          </p:cNvGrpSpPr>
          <p:nvPr/>
        </p:nvGrpSpPr>
        <p:grpSpPr bwMode="auto">
          <a:xfrm>
            <a:off x="3325813" y="4914900"/>
            <a:ext cx="530225" cy="133350"/>
            <a:chOff x="1379" y="459"/>
            <a:chExt cx="334" cy="84"/>
          </a:xfrm>
        </p:grpSpPr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7C080961-8CA7-476B-9C82-3358DAEA80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E59A1292-2F8F-402F-9DEC-92D7810F7C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</p:grpSp>
      <p:grpSp>
        <p:nvGrpSpPr>
          <p:cNvPr id="20577" name="Group 97">
            <a:extLst>
              <a:ext uri="{FF2B5EF4-FFF2-40B4-BE49-F238E27FC236}">
                <a16:creationId xmlns:a16="http://schemas.microsoft.com/office/drawing/2014/main" id="{02176723-22CD-4484-A764-1A7324240CDA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591175"/>
            <a:ext cx="396875" cy="133350"/>
            <a:chOff x="585" y="459"/>
            <a:chExt cx="250" cy="84"/>
          </a:xfrm>
        </p:grpSpPr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0D6E9D57-000B-46B8-9C8D-811C26ED4E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FBC0CE59-9EA4-4DDB-AB56-0A1583534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</p:grpSp>
      <p:grpSp>
        <p:nvGrpSpPr>
          <p:cNvPr id="20580" name="Group 100">
            <a:extLst>
              <a:ext uri="{FF2B5EF4-FFF2-40B4-BE49-F238E27FC236}">
                <a16:creationId xmlns:a16="http://schemas.microsoft.com/office/drawing/2014/main" id="{123CA953-5ED4-4CEC-8E04-1AABDA5EAD1D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855788"/>
            <a:ext cx="396875" cy="133350"/>
            <a:chOff x="925" y="459"/>
            <a:chExt cx="250" cy="84"/>
          </a:xfrm>
        </p:grpSpPr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D89CD2A3-CA4D-4827-94AE-27933D9E5C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200AC3B4-3F2B-493C-B561-9AEF8B33A0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</p:grpSp>
      <p:grpSp>
        <p:nvGrpSpPr>
          <p:cNvPr id="20583" name="Group 103">
            <a:extLst>
              <a:ext uri="{FF2B5EF4-FFF2-40B4-BE49-F238E27FC236}">
                <a16:creationId xmlns:a16="http://schemas.microsoft.com/office/drawing/2014/main" id="{0B0F3C15-4589-47F8-A28C-6B71054183F8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6986588"/>
            <a:ext cx="530225" cy="133350"/>
            <a:chOff x="1379" y="686"/>
            <a:chExt cx="334" cy="84"/>
          </a:xfrm>
        </p:grpSpPr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7C3D3431-1F49-439B-8816-3834A5B0A4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D6A8CF38-6060-406F-A037-A96190FE47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</p:grpSp>
      <p:grpSp>
        <p:nvGrpSpPr>
          <p:cNvPr id="20586" name="Group 106">
            <a:extLst>
              <a:ext uri="{FF2B5EF4-FFF2-40B4-BE49-F238E27FC236}">
                <a16:creationId xmlns:a16="http://schemas.microsoft.com/office/drawing/2014/main" id="{63A90EDC-A095-4524-B5EB-4F581C9137F7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600575"/>
            <a:ext cx="396875" cy="133350"/>
            <a:chOff x="585" y="686"/>
            <a:chExt cx="250" cy="84"/>
          </a:xfrm>
        </p:grpSpPr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326DB20F-813D-40C7-94B8-12ABCE2210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B800331D-9561-4ADA-BFE6-4AF404B6D2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</p:grpSp>
      <p:grpSp>
        <p:nvGrpSpPr>
          <p:cNvPr id="20589" name="Group 109">
            <a:extLst>
              <a:ext uri="{FF2B5EF4-FFF2-40B4-BE49-F238E27FC236}">
                <a16:creationId xmlns:a16="http://schemas.microsoft.com/office/drawing/2014/main" id="{D11614CE-AD00-40DD-83DC-ADFD7DF84459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1225550"/>
            <a:ext cx="274637" cy="133350"/>
            <a:chOff x="245" y="686"/>
            <a:chExt cx="173" cy="84"/>
          </a:xfrm>
        </p:grpSpPr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012D629F-AB0D-476C-AFDB-C18FB823E6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68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255161C9-7D97-47E1-828E-6BF82F0809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68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</p:grpSp>
      <p:grpSp>
        <p:nvGrpSpPr>
          <p:cNvPr id="20592" name="Group 112">
            <a:extLst>
              <a:ext uri="{FF2B5EF4-FFF2-40B4-BE49-F238E27FC236}">
                <a16:creationId xmlns:a16="http://schemas.microsoft.com/office/drawing/2014/main" id="{BDCEB6FD-129E-4EFA-BA82-59DB9B325104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475038"/>
            <a:ext cx="396875" cy="133350"/>
            <a:chOff x="925" y="686"/>
            <a:chExt cx="250" cy="84"/>
          </a:xfrm>
        </p:grpSpPr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81FCE1D3-6314-4500-9195-85138CE98E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0596EDF0-3117-45FC-A662-48BFF939ED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</p:grpSp>
      <p:grpSp>
        <p:nvGrpSpPr>
          <p:cNvPr id="20595" name="Group 115">
            <a:extLst>
              <a:ext uri="{FF2B5EF4-FFF2-40B4-BE49-F238E27FC236}">
                <a16:creationId xmlns:a16="http://schemas.microsoft.com/office/drawing/2014/main" id="{36FBD5EC-B97F-4852-8E4B-20494ED48E1A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6670675"/>
            <a:ext cx="530225" cy="133350"/>
            <a:chOff x="1379" y="913"/>
            <a:chExt cx="334" cy="84"/>
          </a:xfrm>
        </p:grpSpPr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BA6B79DF-A5F4-40EA-8355-6E27AE0119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07DA29D7-79FC-4722-8C64-ACE077811D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</p:grpSp>
      <p:grpSp>
        <p:nvGrpSpPr>
          <p:cNvPr id="20598" name="Group 118">
            <a:extLst>
              <a:ext uri="{FF2B5EF4-FFF2-40B4-BE49-F238E27FC236}">
                <a16:creationId xmlns:a16="http://schemas.microsoft.com/office/drawing/2014/main" id="{FDC51F47-CA27-4716-AF22-1D9AD1994571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6580188"/>
            <a:ext cx="396875" cy="133350"/>
            <a:chOff x="585" y="913"/>
            <a:chExt cx="250" cy="84"/>
          </a:xfrm>
        </p:grpSpPr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6879D3B9-1C93-4DF5-BDD8-63B9883E9B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1E27C463-CF9A-4758-81F5-FE9F7A49A8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</p:grpSp>
      <p:grpSp>
        <p:nvGrpSpPr>
          <p:cNvPr id="20601" name="Group 121">
            <a:extLst>
              <a:ext uri="{FF2B5EF4-FFF2-40B4-BE49-F238E27FC236}">
                <a16:creationId xmlns:a16="http://schemas.microsoft.com/office/drawing/2014/main" id="{1F6F3C6C-EF80-49D4-A734-467118F5D612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6850063"/>
            <a:ext cx="396875" cy="133350"/>
            <a:chOff x="925" y="913"/>
            <a:chExt cx="250" cy="84"/>
          </a:xfrm>
        </p:grpSpPr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8EDFA0A5-7976-4461-B340-59E4B471B7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6D3D17F9-F31E-448E-BCD3-AABE2A7E6A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</p:grpSp>
      <p:grpSp>
        <p:nvGrpSpPr>
          <p:cNvPr id="20604" name="Group 124">
            <a:extLst>
              <a:ext uri="{FF2B5EF4-FFF2-40B4-BE49-F238E27FC236}">
                <a16:creationId xmlns:a16="http://schemas.microsoft.com/office/drawing/2014/main" id="{AEFF5FDE-C631-43E4-B130-D9C25BF9729A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6086475"/>
            <a:ext cx="530225" cy="133350"/>
            <a:chOff x="1379" y="1140"/>
            <a:chExt cx="334" cy="84"/>
          </a:xfrm>
        </p:grpSpPr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E4FF4187-5291-4FFD-801E-4D090837E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D4FA2FC5-F2F6-49D3-8DAE-096595152B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</p:grpSp>
      <p:grpSp>
        <p:nvGrpSpPr>
          <p:cNvPr id="20607" name="Group 127">
            <a:extLst>
              <a:ext uri="{FF2B5EF4-FFF2-40B4-BE49-F238E27FC236}">
                <a16:creationId xmlns:a16="http://schemas.microsoft.com/office/drawing/2014/main" id="{2E44437F-00E2-49A5-AE87-FD76B1DC8C76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11171238"/>
            <a:ext cx="396875" cy="133350"/>
            <a:chOff x="585" y="1140"/>
            <a:chExt cx="250" cy="84"/>
          </a:xfrm>
        </p:grpSpPr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D842EE7C-C5EA-43BF-B9D7-2933BC9DC2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3ECFBD7C-8BBD-42D1-8D2E-D3A6DFC5AE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</p:grpSp>
      <p:grpSp>
        <p:nvGrpSpPr>
          <p:cNvPr id="20610" name="Group 130">
            <a:extLst>
              <a:ext uri="{FF2B5EF4-FFF2-40B4-BE49-F238E27FC236}">
                <a16:creationId xmlns:a16="http://schemas.microsoft.com/office/drawing/2014/main" id="{4FE1F484-C79D-450B-A86F-8015193CDD89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445250"/>
            <a:ext cx="396875" cy="133350"/>
            <a:chOff x="925" y="1140"/>
            <a:chExt cx="250" cy="84"/>
          </a:xfrm>
        </p:grpSpPr>
        <p:sp>
          <p:nvSpPr>
            <p:cNvPr id="20611" name="WordArt 131">
              <a:extLst>
                <a:ext uri="{FF2B5EF4-FFF2-40B4-BE49-F238E27FC236}">
                  <a16:creationId xmlns:a16="http://schemas.microsoft.com/office/drawing/2014/main" id="{8CE6C488-A11B-4DFA-8D70-EC0A5D3C8C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013BE0C3-BBD0-4643-9880-506E475DB1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</p:grpSp>
      <p:grpSp>
        <p:nvGrpSpPr>
          <p:cNvPr id="20613" name="Group 133">
            <a:extLst>
              <a:ext uri="{FF2B5EF4-FFF2-40B4-BE49-F238E27FC236}">
                <a16:creationId xmlns:a16="http://schemas.microsoft.com/office/drawing/2014/main" id="{7DF9F5C0-FA80-492C-8519-8DEE84709965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00575"/>
            <a:ext cx="530225" cy="133350"/>
            <a:chOff x="1379" y="1367"/>
            <a:chExt cx="334" cy="84"/>
          </a:xfrm>
        </p:grpSpPr>
        <p:sp>
          <p:nvSpPr>
            <p:cNvPr id="20614" name="WordArt 134">
              <a:extLst>
                <a:ext uri="{FF2B5EF4-FFF2-40B4-BE49-F238E27FC236}">
                  <a16:creationId xmlns:a16="http://schemas.microsoft.com/office/drawing/2014/main" id="{34813EF1-798B-49FD-8CEF-7723D65EA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3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74345348-143D-4B19-B171-4B48259DC3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3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</p:grpSp>
      <p:grpSp>
        <p:nvGrpSpPr>
          <p:cNvPr id="20616" name="Group 136">
            <a:extLst>
              <a:ext uri="{FF2B5EF4-FFF2-40B4-BE49-F238E27FC236}">
                <a16:creationId xmlns:a16="http://schemas.microsoft.com/office/drawing/2014/main" id="{54CE60E2-04C2-4DD0-B3F2-EB3495011C82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896100"/>
            <a:ext cx="396875" cy="133350"/>
            <a:chOff x="585" y="1367"/>
            <a:chExt cx="250" cy="84"/>
          </a:xfrm>
        </p:grpSpPr>
        <p:sp>
          <p:nvSpPr>
            <p:cNvPr id="20617" name="WordArt 137">
              <a:extLst>
                <a:ext uri="{FF2B5EF4-FFF2-40B4-BE49-F238E27FC236}">
                  <a16:creationId xmlns:a16="http://schemas.microsoft.com/office/drawing/2014/main" id="{864C2840-9072-414E-9537-509CCE17DA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  <p:sp>
          <p:nvSpPr>
            <p:cNvPr id="20618" name="WordArt 138">
              <a:extLst>
                <a:ext uri="{FF2B5EF4-FFF2-40B4-BE49-F238E27FC236}">
                  <a16:creationId xmlns:a16="http://schemas.microsoft.com/office/drawing/2014/main" id="{E1DEFC0D-609E-428C-8600-DB30F82913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</p:grpSp>
      <p:grpSp>
        <p:nvGrpSpPr>
          <p:cNvPr id="20619" name="Group 139">
            <a:extLst>
              <a:ext uri="{FF2B5EF4-FFF2-40B4-BE49-F238E27FC236}">
                <a16:creationId xmlns:a16="http://schemas.microsoft.com/office/drawing/2014/main" id="{414B31A6-69CD-45BC-BE56-0C033AD2AB17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5500688"/>
            <a:ext cx="396875" cy="133350"/>
            <a:chOff x="925" y="1367"/>
            <a:chExt cx="250" cy="84"/>
          </a:xfrm>
        </p:grpSpPr>
        <p:sp>
          <p:nvSpPr>
            <p:cNvPr id="20620" name="WordArt 140">
              <a:extLst>
                <a:ext uri="{FF2B5EF4-FFF2-40B4-BE49-F238E27FC236}">
                  <a16:creationId xmlns:a16="http://schemas.microsoft.com/office/drawing/2014/main" id="{DBD173A8-8FCC-4F2A-889F-EC40764206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  <p:sp>
          <p:nvSpPr>
            <p:cNvPr id="20621" name="WordArt 141">
              <a:extLst>
                <a:ext uri="{FF2B5EF4-FFF2-40B4-BE49-F238E27FC236}">
                  <a16:creationId xmlns:a16="http://schemas.microsoft.com/office/drawing/2014/main" id="{74379ACC-9175-4A38-AF08-AC0E4F74AE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</p:grpSp>
      <p:grpSp>
        <p:nvGrpSpPr>
          <p:cNvPr id="20622" name="Group 142">
            <a:extLst>
              <a:ext uri="{FF2B5EF4-FFF2-40B4-BE49-F238E27FC236}">
                <a16:creationId xmlns:a16="http://schemas.microsoft.com/office/drawing/2014/main" id="{ADEF7BBD-C628-4954-87AD-02AF5883D4B1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960938"/>
            <a:ext cx="530225" cy="133350"/>
            <a:chOff x="1379" y="1594"/>
            <a:chExt cx="334" cy="84"/>
          </a:xfrm>
        </p:grpSpPr>
        <p:sp>
          <p:nvSpPr>
            <p:cNvPr id="20623" name="WordArt 143">
              <a:extLst>
                <a:ext uri="{FF2B5EF4-FFF2-40B4-BE49-F238E27FC236}">
                  <a16:creationId xmlns:a16="http://schemas.microsoft.com/office/drawing/2014/main" id="{181712E1-19CB-4523-AA79-DD648453A4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  <p:sp>
          <p:nvSpPr>
            <p:cNvPr id="20624" name="WordArt 144">
              <a:extLst>
                <a:ext uri="{FF2B5EF4-FFF2-40B4-BE49-F238E27FC236}">
                  <a16:creationId xmlns:a16="http://schemas.microsoft.com/office/drawing/2014/main" id="{020376A5-7EF6-4D61-B253-C351A9286A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</p:grpSp>
      <p:grpSp>
        <p:nvGrpSpPr>
          <p:cNvPr id="20625" name="Group 145">
            <a:extLst>
              <a:ext uri="{FF2B5EF4-FFF2-40B4-BE49-F238E27FC236}">
                <a16:creationId xmlns:a16="http://schemas.microsoft.com/office/drawing/2014/main" id="{E3C15949-C698-45BD-B369-4C8B433C5DA1}"/>
              </a:ext>
            </a:extLst>
          </p:cNvPr>
          <p:cNvGrpSpPr>
            <a:grpSpLocks/>
          </p:cNvGrpSpPr>
          <p:nvPr/>
        </p:nvGrpSpPr>
        <p:grpSpPr bwMode="auto">
          <a:xfrm>
            <a:off x="6294438" y="2936875"/>
            <a:ext cx="396875" cy="133350"/>
            <a:chOff x="585" y="1594"/>
            <a:chExt cx="250" cy="84"/>
          </a:xfrm>
        </p:grpSpPr>
        <p:sp>
          <p:nvSpPr>
            <p:cNvPr id="20626" name="WordArt 146">
              <a:extLst>
                <a:ext uri="{FF2B5EF4-FFF2-40B4-BE49-F238E27FC236}">
                  <a16:creationId xmlns:a16="http://schemas.microsoft.com/office/drawing/2014/main" id="{60865BF4-6EDE-47C6-BF78-E3CC8AE764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  <p:sp>
          <p:nvSpPr>
            <p:cNvPr id="20627" name="WordArt 147">
              <a:extLst>
                <a:ext uri="{FF2B5EF4-FFF2-40B4-BE49-F238E27FC236}">
                  <a16:creationId xmlns:a16="http://schemas.microsoft.com/office/drawing/2014/main" id="{2C6E3F80-55F4-4211-A3E6-F993B1273F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</p:grpSp>
      <p:grpSp>
        <p:nvGrpSpPr>
          <p:cNvPr id="20628" name="Group 148">
            <a:extLst>
              <a:ext uri="{FF2B5EF4-FFF2-40B4-BE49-F238E27FC236}">
                <a16:creationId xmlns:a16="http://schemas.microsoft.com/office/drawing/2014/main" id="{96480F38-C13E-4D32-AD05-A07A8704231B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3609975"/>
            <a:ext cx="396875" cy="133350"/>
            <a:chOff x="925" y="1594"/>
            <a:chExt cx="250" cy="84"/>
          </a:xfrm>
        </p:grpSpPr>
        <p:sp>
          <p:nvSpPr>
            <p:cNvPr id="20629" name="WordArt 149">
              <a:extLst>
                <a:ext uri="{FF2B5EF4-FFF2-40B4-BE49-F238E27FC236}">
                  <a16:creationId xmlns:a16="http://schemas.microsoft.com/office/drawing/2014/main" id="{170C7A53-D2AF-4D73-93F2-684AE84632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  <p:sp>
          <p:nvSpPr>
            <p:cNvPr id="20630" name="WordArt 150">
              <a:extLst>
                <a:ext uri="{FF2B5EF4-FFF2-40B4-BE49-F238E27FC236}">
                  <a16:creationId xmlns:a16="http://schemas.microsoft.com/office/drawing/2014/main" id="{3A48F01D-DDEB-444E-BF47-85BEBA2AAE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</p:grpSp>
      <p:grpSp>
        <p:nvGrpSpPr>
          <p:cNvPr id="20631" name="Group 151">
            <a:extLst>
              <a:ext uri="{FF2B5EF4-FFF2-40B4-BE49-F238E27FC236}">
                <a16:creationId xmlns:a16="http://schemas.microsoft.com/office/drawing/2014/main" id="{026FAD49-D661-429B-9D6E-CF15891FF317}"/>
              </a:ext>
            </a:extLst>
          </p:cNvPr>
          <p:cNvGrpSpPr>
            <a:grpSpLocks/>
          </p:cNvGrpSpPr>
          <p:nvPr/>
        </p:nvGrpSpPr>
        <p:grpSpPr bwMode="auto">
          <a:xfrm>
            <a:off x="4765675" y="6311900"/>
            <a:ext cx="530225" cy="133350"/>
            <a:chOff x="1379" y="1821"/>
            <a:chExt cx="334" cy="84"/>
          </a:xfrm>
        </p:grpSpPr>
        <p:sp>
          <p:nvSpPr>
            <p:cNvPr id="20632" name="WordArt 152">
              <a:extLst>
                <a:ext uri="{FF2B5EF4-FFF2-40B4-BE49-F238E27FC236}">
                  <a16:creationId xmlns:a16="http://schemas.microsoft.com/office/drawing/2014/main" id="{701F25EF-8613-4187-B0C8-D1CF7A1113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82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  <p:sp>
          <p:nvSpPr>
            <p:cNvPr id="20633" name="WordArt 153">
              <a:extLst>
                <a:ext uri="{FF2B5EF4-FFF2-40B4-BE49-F238E27FC236}">
                  <a16:creationId xmlns:a16="http://schemas.microsoft.com/office/drawing/2014/main" id="{5F10DA51-1DC7-4785-8D46-00630B9CD0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82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</p:grpSp>
      <p:grpSp>
        <p:nvGrpSpPr>
          <p:cNvPr id="20634" name="Group 154">
            <a:extLst>
              <a:ext uri="{FF2B5EF4-FFF2-40B4-BE49-F238E27FC236}">
                <a16:creationId xmlns:a16="http://schemas.microsoft.com/office/drawing/2014/main" id="{522897A5-F713-4A5D-ADB6-E9529627C667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4691063"/>
            <a:ext cx="396875" cy="133350"/>
            <a:chOff x="585" y="1821"/>
            <a:chExt cx="250" cy="84"/>
          </a:xfrm>
        </p:grpSpPr>
        <p:sp>
          <p:nvSpPr>
            <p:cNvPr id="20635" name="WordArt 155">
              <a:extLst>
                <a:ext uri="{FF2B5EF4-FFF2-40B4-BE49-F238E27FC236}">
                  <a16:creationId xmlns:a16="http://schemas.microsoft.com/office/drawing/2014/main" id="{C4B3E243-687E-4116-8050-2BD4C1929E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  <p:sp>
          <p:nvSpPr>
            <p:cNvPr id="20636" name="WordArt 156">
              <a:extLst>
                <a:ext uri="{FF2B5EF4-FFF2-40B4-BE49-F238E27FC236}">
                  <a16:creationId xmlns:a16="http://schemas.microsoft.com/office/drawing/2014/main" id="{53304DF3-AE7A-4ACC-BF48-B01D17FDA0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</p:grpSp>
      <p:grpSp>
        <p:nvGrpSpPr>
          <p:cNvPr id="20637" name="Group 157">
            <a:extLst>
              <a:ext uri="{FF2B5EF4-FFF2-40B4-BE49-F238E27FC236}">
                <a16:creationId xmlns:a16="http://schemas.microsoft.com/office/drawing/2014/main" id="{C7376339-B881-440D-B8AF-98DD436B502A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4465638"/>
            <a:ext cx="396875" cy="133350"/>
            <a:chOff x="925" y="1821"/>
            <a:chExt cx="250" cy="84"/>
          </a:xfrm>
        </p:grpSpPr>
        <p:sp>
          <p:nvSpPr>
            <p:cNvPr id="20638" name="WordArt 158">
              <a:extLst>
                <a:ext uri="{FF2B5EF4-FFF2-40B4-BE49-F238E27FC236}">
                  <a16:creationId xmlns:a16="http://schemas.microsoft.com/office/drawing/2014/main" id="{D4553FBE-5E97-4A3D-B248-605FC0E670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  <p:sp>
          <p:nvSpPr>
            <p:cNvPr id="20639" name="WordArt 159">
              <a:extLst>
                <a:ext uri="{FF2B5EF4-FFF2-40B4-BE49-F238E27FC236}">
                  <a16:creationId xmlns:a16="http://schemas.microsoft.com/office/drawing/2014/main" id="{B4EBB9BF-90D5-4AC6-BC51-09061406B4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</p:grpSp>
      <p:grpSp>
        <p:nvGrpSpPr>
          <p:cNvPr id="20640" name="Group 160">
            <a:extLst>
              <a:ext uri="{FF2B5EF4-FFF2-40B4-BE49-F238E27FC236}">
                <a16:creationId xmlns:a16="http://schemas.microsoft.com/office/drawing/2014/main" id="{0408314C-9859-4E1B-8067-703BB663EF83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661275"/>
            <a:ext cx="530225" cy="133350"/>
            <a:chOff x="1379" y="2047"/>
            <a:chExt cx="334" cy="84"/>
          </a:xfrm>
        </p:grpSpPr>
        <p:sp>
          <p:nvSpPr>
            <p:cNvPr id="20641" name="WordArt 161">
              <a:extLst>
                <a:ext uri="{FF2B5EF4-FFF2-40B4-BE49-F238E27FC236}">
                  <a16:creationId xmlns:a16="http://schemas.microsoft.com/office/drawing/2014/main" id="{FEB0BC82-717E-4954-82B8-2D7C48BD0B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0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  <p:sp>
          <p:nvSpPr>
            <p:cNvPr id="20642" name="WordArt 162">
              <a:extLst>
                <a:ext uri="{FF2B5EF4-FFF2-40B4-BE49-F238E27FC236}">
                  <a16:creationId xmlns:a16="http://schemas.microsoft.com/office/drawing/2014/main" id="{903A01D3-D315-47A9-BB5C-4AA860188D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</p:grpSp>
      <p:grpSp>
        <p:nvGrpSpPr>
          <p:cNvPr id="20643" name="Group 163">
            <a:extLst>
              <a:ext uri="{FF2B5EF4-FFF2-40B4-BE49-F238E27FC236}">
                <a16:creationId xmlns:a16="http://schemas.microsoft.com/office/drawing/2014/main" id="{5DF0D828-2CE8-4658-9FE5-4F455C072B03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1215688"/>
            <a:ext cx="396875" cy="133350"/>
            <a:chOff x="585" y="2047"/>
            <a:chExt cx="250" cy="84"/>
          </a:xfrm>
        </p:grpSpPr>
        <p:sp>
          <p:nvSpPr>
            <p:cNvPr id="20644" name="WordArt 164">
              <a:extLst>
                <a:ext uri="{FF2B5EF4-FFF2-40B4-BE49-F238E27FC236}">
                  <a16:creationId xmlns:a16="http://schemas.microsoft.com/office/drawing/2014/main" id="{7B913111-54AD-478E-B24C-E10295D63C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  <p:sp>
          <p:nvSpPr>
            <p:cNvPr id="20645" name="WordArt 165">
              <a:extLst>
                <a:ext uri="{FF2B5EF4-FFF2-40B4-BE49-F238E27FC236}">
                  <a16:creationId xmlns:a16="http://schemas.microsoft.com/office/drawing/2014/main" id="{1B883D2B-17B4-4F65-96E4-38525425F5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</p:grpSp>
      <p:grpSp>
        <p:nvGrpSpPr>
          <p:cNvPr id="20646" name="Group 166">
            <a:extLst>
              <a:ext uri="{FF2B5EF4-FFF2-40B4-BE49-F238E27FC236}">
                <a16:creationId xmlns:a16="http://schemas.microsoft.com/office/drawing/2014/main" id="{92D43E42-8593-4EDF-BEA2-3DAFA6903B20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6626225"/>
            <a:ext cx="396875" cy="133350"/>
            <a:chOff x="925" y="2047"/>
            <a:chExt cx="250" cy="84"/>
          </a:xfrm>
        </p:grpSpPr>
        <p:sp>
          <p:nvSpPr>
            <p:cNvPr id="20647" name="WordArt 167">
              <a:extLst>
                <a:ext uri="{FF2B5EF4-FFF2-40B4-BE49-F238E27FC236}">
                  <a16:creationId xmlns:a16="http://schemas.microsoft.com/office/drawing/2014/main" id="{5A10D1A8-4D7C-4F39-8B49-86EF5C068F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  <p:sp>
          <p:nvSpPr>
            <p:cNvPr id="20648" name="WordArt 168">
              <a:extLst>
                <a:ext uri="{FF2B5EF4-FFF2-40B4-BE49-F238E27FC236}">
                  <a16:creationId xmlns:a16="http://schemas.microsoft.com/office/drawing/2014/main" id="{D5C8F9C6-020B-451B-B1A8-D7F11D2FDB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</p:grpSp>
      <p:grpSp>
        <p:nvGrpSpPr>
          <p:cNvPr id="20649" name="Group 169">
            <a:extLst>
              <a:ext uri="{FF2B5EF4-FFF2-40B4-BE49-F238E27FC236}">
                <a16:creationId xmlns:a16="http://schemas.microsoft.com/office/drawing/2014/main" id="{1B31C33E-8976-413A-A6B1-AA14D42A6074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975600"/>
            <a:ext cx="530225" cy="133350"/>
            <a:chOff x="1379" y="2274"/>
            <a:chExt cx="334" cy="84"/>
          </a:xfrm>
        </p:grpSpPr>
        <p:sp>
          <p:nvSpPr>
            <p:cNvPr id="20650" name="WordArt 170">
              <a:extLst>
                <a:ext uri="{FF2B5EF4-FFF2-40B4-BE49-F238E27FC236}">
                  <a16:creationId xmlns:a16="http://schemas.microsoft.com/office/drawing/2014/main" id="{750DFF87-D1B2-4223-BB47-0C643B02EF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  <p:sp>
          <p:nvSpPr>
            <p:cNvPr id="20651" name="WordArt 171">
              <a:extLst>
                <a:ext uri="{FF2B5EF4-FFF2-40B4-BE49-F238E27FC236}">
                  <a16:creationId xmlns:a16="http://schemas.microsoft.com/office/drawing/2014/main" id="{E5C4C655-3831-484D-92AF-D6F9141C82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</p:grpSp>
      <p:grpSp>
        <p:nvGrpSpPr>
          <p:cNvPr id="20652" name="Group 172">
            <a:extLst>
              <a:ext uri="{FF2B5EF4-FFF2-40B4-BE49-F238E27FC236}">
                <a16:creationId xmlns:a16="http://schemas.microsoft.com/office/drawing/2014/main" id="{9AC9E38B-F133-400E-AA50-BC0811DE1611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0180638"/>
            <a:ext cx="396875" cy="133350"/>
            <a:chOff x="340" y="4032"/>
            <a:chExt cx="250" cy="84"/>
          </a:xfrm>
        </p:grpSpPr>
        <p:sp>
          <p:nvSpPr>
            <p:cNvPr id="20653" name="WordArt 173">
              <a:extLst>
                <a:ext uri="{FF2B5EF4-FFF2-40B4-BE49-F238E27FC236}">
                  <a16:creationId xmlns:a16="http://schemas.microsoft.com/office/drawing/2014/main" id="{403BCA19-6A14-4EA0-A09A-A490B0BF7A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0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  <p:sp>
          <p:nvSpPr>
            <p:cNvPr id="20654" name="WordArt 174">
              <a:extLst>
                <a:ext uri="{FF2B5EF4-FFF2-40B4-BE49-F238E27FC236}">
                  <a16:creationId xmlns:a16="http://schemas.microsoft.com/office/drawing/2014/main" id="{E143ACC8-3870-4A5C-9C96-FE4CB330BF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0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</p:grpSp>
      <p:grpSp>
        <p:nvGrpSpPr>
          <p:cNvPr id="20655" name="Group 175">
            <a:extLst>
              <a:ext uri="{FF2B5EF4-FFF2-40B4-BE49-F238E27FC236}">
                <a16:creationId xmlns:a16="http://schemas.microsoft.com/office/drawing/2014/main" id="{3496DEE1-986A-4F65-93EE-8A1C3629D0A3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12071350"/>
            <a:ext cx="396875" cy="133350"/>
            <a:chOff x="925" y="2274"/>
            <a:chExt cx="250" cy="84"/>
          </a:xfrm>
        </p:grpSpPr>
        <p:sp>
          <p:nvSpPr>
            <p:cNvPr id="20656" name="WordArt 176">
              <a:extLst>
                <a:ext uri="{FF2B5EF4-FFF2-40B4-BE49-F238E27FC236}">
                  <a16:creationId xmlns:a16="http://schemas.microsoft.com/office/drawing/2014/main" id="{31CC860D-E8CE-48BD-AD0A-72EA75F372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2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  <p:sp>
          <p:nvSpPr>
            <p:cNvPr id="20657" name="WordArt 177">
              <a:extLst>
                <a:ext uri="{FF2B5EF4-FFF2-40B4-BE49-F238E27FC236}">
                  <a16:creationId xmlns:a16="http://schemas.microsoft.com/office/drawing/2014/main" id="{0EEE49CF-8A5C-43E6-88D2-C25126D34A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2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</p:grpSp>
      <p:grpSp>
        <p:nvGrpSpPr>
          <p:cNvPr id="20658" name="Group 178">
            <a:extLst>
              <a:ext uri="{FF2B5EF4-FFF2-40B4-BE49-F238E27FC236}">
                <a16:creationId xmlns:a16="http://schemas.microsoft.com/office/drawing/2014/main" id="{E225F321-581D-4BAE-BD03-4380737A02B0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686925"/>
            <a:ext cx="530225" cy="133350"/>
            <a:chOff x="1379" y="2501"/>
            <a:chExt cx="334" cy="84"/>
          </a:xfrm>
        </p:grpSpPr>
        <p:sp>
          <p:nvSpPr>
            <p:cNvPr id="20659" name="WordArt 179">
              <a:extLst>
                <a:ext uri="{FF2B5EF4-FFF2-40B4-BE49-F238E27FC236}">
                  <a16:creationId xmlns:a16="http://schemas.microsoft.com/office/drawing/2014/main" id="{50E4ED1C-2EF4-4F2C-975A-D5F05FDBD8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5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  <p:sp>
          <p:nvSpPr>
            <p:cNvPr id="20660" name="WordArt 180">
              <a:extLst>
                <a:ext uri="{FF2B5EF4-FFF2-40B4-BE49-F238E27FC236}">
                  <a16:creationId xmlns:a16="http://schemas.microsoft.com/office/drawing/2014/main" id="{B9F87AC3-0076-46B9-B648-08ED502245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5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</p:grpSp>
      <p:grpSp>
        <p:nvGrpSpPr>
          <p:cNvPr id="20661" name="Group 181">
            <a:extLst>
              <a:ext uri="{FF2B5EF4-FFF2-40B4-BE49-F238E27FC236}">
                <a16:creationId xmlns:a16="http://schemas.microsoft.com/office/drawing/2014/main" id="{90E9949B-4975-429A-A502-012866EED324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10541000"/>
            <a:ext cx="396875" cy="133350"/>
            <a:chOff x="340" y="4259"/>
            <a:chExt cx="250" cy="84"/>
          </a:xfrm>
        </p:grpSpPr>
        <p:sp>
          <p:nvSpPr>
            <p:cNvPr id="20662" name="WordArt 182">
              <a:extLst>
                <a:ext uri="{FF2B5EF4-FFF2-40B4-BE49-F238E27FC236}">
                  <a16:creationId xmlns:a16="http://schemas.microsoft.com/office/drawing/2014/main" id="{385256DF-F736-41B3-81ED-649C25F057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2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  <p:sp>
          <p:nvSpPr>
            <p:cNvPr id="20663" name="WordArt 183">
              <a:extLst>
                <a:ext uri="{FF2B5EF4-FFF2-40B4-BE49-F238E27FC236}">
                  <a16:creationId xmlns:a16="http://schemas.microsoft.com/office/drawing/2014/main" id="{60E21974-7F83-4B26-B746-6096472434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2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</p:grpSp>
      <p:grpSp>
        <p:nvGrpSpPr>
          <p:cNvPr id="20664" name="Group 184">
            <a:extLst>
              <a:ext uri="{FF2B5EF4-FFF2-40B4-BE49-F238E27FC236}">
                <a16:creationId xmlns:a16="http://schemas.microsoft.com/office/drawing/2014/main" id="{44847C3E-66A4-4141-B800-A534BA74B2BE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12115800"/>
            <a:ext cx="396875" cy="133350"/>
            <a:chOff x="925" y="2501"/>
            <a:chExt cx="250" cy="84"/>
          </a:xfrm>
        </p:grpSpPr>
        <p:sp>
          <p:nvSpPr>
            <p:cNvPr id="20665" name="WordArt 185">
              <a:extLst>
                <a:ext uri="{FF2B5EF4-FFF2-40B4-BE49-F238E27FC236}">
                  <a16:creationId xmlns:a16="http://schemas.microsoft.com/office/drawing/2014/main" id="{E276BA1C-9737-45A5-9E2F-FAAE669ACF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  <p:sp>
          <p:nvSpPr>
            <p:cNvPr id="20666" name="WordArt 186">
              <a:extLst>
                <a:ext uri="{FF2B5EF4-FFF2-40B4-BE49-F238E27FC236}">
                  <a16:creationId xmlns:a16="http://schemas.microsoft.com/office/drawing/2014/main" id="{AC50BA61-3228-4C3D-BA19-B72AF035AB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</p:grpSp>
      <p:grpSp>
        <p:nvGrpSpPr>
          <p:cNvPr id="20667" name="Group 187">
            <a:extLst>
              <a:ext uri="{FF2B5EF4-FFF2-40B4-BE49-F238E27FC236}">
                <a16:creationId xmlns:a16="http://schemas.microsoft.com/office/drawing/2014/main" id="{5A48485B-D544-4FE1-9403-2D1B62F8FC6A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2170113"/>
            <a:ext cx="530225" cy="133350"/>
            <a:chOff x="1379" y="2728"/>
            <a:chExt cx="334" cy="84"/>
          </a:xfrm>
        </p:grpSpPr>
        <p:sp>
          <p:nvSpPr>
            <p:cNvPr id="20668" name="WordArt 188">
              <a:extLst>
                <a:ext uri="{FF2B5EF4-FFF2-40B4-BE49-F238E27FC236}">
                  <a16:creationId xmlns:a16="http://schemas.microsoft.com/office/drawing/2014/main" id="{A763EE19-0A7F-4F90-B010-6E229698E6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7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  <p:sp>
          <p:nvSpPr>
            <p:cNvPr id="20669" name="WordArt 189">
              <a:extLst>
                <a:ext uri="{FF2B5EF4-FFF2-40B4-BE49-F238E27FC236}">
                  <a16:creationId xmlns:a16="http://schemas.microsoft.com/office/drawing/2014/main" id="{FFC0CDB0-B548-44C3-981F-35743E40D1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7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</p:grpSp>
      <p:grpSp>
        <p:nvGrpSpPr>
          <p:cNvPr id="20670" name="Group 190">
            <a:extLst>
              <a:ext uri="{FF2B5EF4-FFF2-40B4-BE49-F238E27FC236}">
                <a16:creationId xmlns:a16="http://schemas.microsoft.com/office/drawing/2014/main" id="{FFF46013-CA93-4C76-B387-795DE5C1AC4D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5951538"/>
            <a:ext cx="396875" cy="133350"/>
            <a:chOff x="585" y="2728"/>
            <a:chExt cx="250" cy="84"/>
          </a:xfrm>
        </p:grpSpPr>
        <p:sp>
          <p:nvSpPr>
            <p:cNvPr id="20671" name="WordArt 191">
              <a:extLst>
                <a:ext uri="{FF2B5EF4-FFF2-40B4-BE49-F238E27FC236}">
                  <a16:creationId xmlns:a16="http://schemas.microsoft.com/office/drawing/2014/main" id="{4FA26433-AE1C-415F-847A-2E10730AA3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  <p:sp>
          <p:nvSpPr>
            <p:cNvPr id="20672" name="WordArt 192">
              <a:extLst>
                <a:ext uri="{FF2B5EF4-FFF2-40B4-BE49-F238E27FC236}">
                  <a16:creationId xmlns:a16="http://schemas.microsoft.com/office/drawing/2014/main" id="{A8985478-73BD-43CC-8432-B0CDAB20D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</p:grpSp>
      <p:grpSp>
        <p:nvGrpSpPr>
          <p:cNvPr id="20673" name="Group 193">
            <a:extLst>
              <a:ext uri="{FF2B5EF4-FFF2-40B4-BE49-F238E27FC236}">
                <a16:creationId xmlns:a16="http://schemas.microsoft.com/office/drawing/2014/main" id="{02820BEB-EEA5-4DE4-905A-AFB3CD349024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10136188"/>
            <a:ext cx="396875" cy="133350"/>
            <a:chOff x="925" y="2728"/>
            <a:chExt cx="250" cy="84"/>
          </a:xfrm>
        </p:grpSpPr>
        <p:sp>
          <p:nvSpPr>
            <p:cNvPr id="20674" name="WordArt 194">
              <a:extLst>
                <a:ext uri="{FF2B5EF4-FFF2-40B4-BE49-F238E27FC236}">
                  <a16:creationId xmlns:a16="http://schemas.microsoft.com/office/drawing/2014/main" id="{10A4581A-0E84-44EE-B605-08A71B440B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  <p:sp>
          <p:nvSpPr>
            <p:cNvPr id="20675" name="WordArt 195">
              <a:extLst>
                <a:ext uri="{FF2B5EF4-FFF2-40B4-BE49-F238E27FC236}">
                  <a16:creationId xmlns:a16="http://schemas.microsoft.com/office/drawing/2014/main" id="{85F33C2C-4DD4-4236-9F60-A48A3A6DF3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</p:grpSp>
      <p:grpSp>
        <p:nvGrpSpPr>
          <p:cNvPr id="20676" name="Group 196">
            <a:extLst>
              <a:ext uri="{FF2B5EF4-FFF2-40B4-BE49-F238E27FC236}">
                <a16:creationId xmlns:a16="http://schemas.microsoft.com/office/drawing/2014/main" id="{849E3C5A-83DE-47F6-8721-A72C0CC86986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314450"/>
            <a:ext cx="530225" cy="133350"/>
            <a:chOff x="1379" y="2955"/>
            <a:chExt cx="334" cy="84"/>
          </a:xfrm>
        </p:grpSpPr>
        <p:sp>
          <p:nvSpPr>
            <p:cNvPr id="20677" name="WordArt 197">
              <a:extLst>
                <a:ext uri="{FF2B5EF4-FFF2-40B4-BE49-F238E27FC236}">
                  <a16:creationId xmlns:a16="http://schemas.microsoft.com/office/drawing/2014/main" id="{717A675A-E493-4D69-97B5-4F3BA4FB75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9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  <p:sp>
          <p:nvSpPr>
            <p:cNvPr id="20678" name="WordArt 198">
              <a:extLst>
                <a:ext uri="{FF2B5EF4-FFF2-40B4-BE49-F238E27FC236}">
                  <a16:creationId xmlns:a16="http://schemas.microsoft.com/office/drawing/2014/main" id="{90FB5148-0BBC-424C-B65A-3393CBE951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9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</p:grpSp>
      <p:grpSp>
        <p:nvGrpSpPr>
          <p:cNvPr id="20679" name="Group 199">
            <a:extLst>
              <a:ext uri="{FF2B5EF4-FFF2-40B4-BE49-F238E27FC236}">
                <a16:creationId xmlns:a16="http://schemas.microsoft.com/office/drawing/2014/main" id="{7BBC48B0-AD91-41E5-A17A-4E3B0B0AEDF4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8380413"/>
            <a:ext cx="396875" cy="133350"/>
            <a:chOff x="585" y="2955"/>
            <a:chExt cx="250" cy="84"/>
          </a:xfrm>
        </p:grpSpPr>
        <p:sp>
          <p:nvSpPr>
            <p:cNvPr id="20680" name="WordArt 200">
              <a:extLst>
                <a:ext uri="{FF2B5EF4-FFF2-40B4-BE49-F238E27FC236}">
                  <a16:creationId xmlns:a16="http://schemas.microsoft.com/office/drawing/2014/main" id="{F8F46A90-6D38-4A35-A17A-37625E05AF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  <p:sp>
          <p:nvSpPr>
            <p:cNvPr id="20681" name="WordArt 201">
              <a:extLst>
                <a:ext uri="{FF2B5EF4-FFF2-40B4-BE49-F238E27FC236}">
                  <a16:creationId xmlns:a16="http://schemas.microsoft.com/office/drawing/2014/main" id="{F66BFD7E-F0F9-49C9-80A3-64F8A36A1E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</p:grpSp>
      <p:grpSp>
        <p:nvGrpSpPr>
          <p:cNvPr id="20682" name="Group 202">
            <a:extLst>
              <a:ext uri="{FF2B5EF4-FFF2-40B4-BE49-F238E27FC236}">
                <a16:creationId xmlns:a16="http://schemas.microsoft.com/office/drawing/2014/main" id="{C47EBD2D-128E-4312-A8C7-4EFDE9E67F43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1396663"/>
            <a:ext cx="396875" cy="133350"/>
            <a:chOff x="925" y="2955"/>
            <a:chExt cx="250" cy="84"/>
          </a:xfrm>
        </p:grpSpPr>
        <p:sp>
          <p:nvSpPr>
            <p:cNvPr id="20683" name="WordArt 203">
              <a:extLst>
                <a:ext uri="{FF2B5EF4-FFF2-40B4-BE49-F238E27FC236}">
                  <a16:creationId xmlns:a16="http://schemas.microsoft.com/office/drawing/2014/main" id="{AD7DA0AE-624E-4ECB-9098-916F1B579B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  <p:sp>
          <p:nvSpPr>
            <p:cNvPr id="20684" name="WordArt 204">
              <a:extLst>
                <a:ext uri="{FF2B5EF4-FFF2-40B4-BE49-F238E27FC236}">
                  <a16:creationId xmlns:a16="http://schemas.microsoft.com/office/drawing/2014/main" id="{4F041FC7-0CCC-4EA6-9A4C-C085DE71B6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</p:grpSp>
      <p:grpSp>
        <p:nvGrpSpPr>
          <p:cNvPr id="20685" name="Group 205">
            <a:extLst>
              <a:ext uri="{FF2B5EF4-FFF2-40B4-BE49-F238E27FC236}">
                <a16:creationId xmlns:a16="http://schemas.microsoft.com/office/drawing/2014/main" id="{3DAD575F-16BC-4620-9E9B-8562F9C4C548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8696325"/>
            <a:ext cx="396875" cy="133350"/>
            <a:chOff x="585" y="3182"/>
            <a:chExt cx="250" cy="84"/>
          </a:xfrm>
        </p:grpSpPr>
        <p:sp>
          <p:nvSpPr>
            <p:cNvPr id="20686" name="WordArt 206">
              <a:extLst>
                <a:ext uri="{FF2B5EF4-FFF2-40B4-BE49-F238E27FC236}">
                  <a16:creationId xmlns:a16="http://schemas.microsoft.com/office/drawing/2014/main" id="{CE10306D-00A1-41D6-ADC4-88B2A32510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  <p:sp>
          <p:nvSpPr>
            <p:cNvPr id="20687" name="WordArt 207">
              <a:extLst>
                <a:ext uri="{FF2B5EF4-FFF2-40B4-BE49-F238E27FC236}">
                  <a16:creationId xmlns:a16="http://schemas.microsoft.com/office/drawing/2014/main" id="{9F5100E2-CF49-4689-BE0C-62736C758C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</p:grpSp>
      <p:grpSp>
        <p:nvGrpSpPr>
          <p:cNvPr id="20688" name="Group 208">
            <a:extLst>
              <a:ext uri="{FF2B5EF4-FFF2-40B4-BE49-F238E27FC236}">
                <a16:creationId xmlns:a16="http://schemas.microsoft.com/office/drawing/2014/main" id="{EA068A14-6A58-4538-A075-4B0FC5890463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3879850"/>
            <a:ext cx="396875" cy="133350"/>
            <a:chOff x="925" y="3182"/>
            <a:chExt cx="250" cy="84"/>
          </a:xfrm>
        </p:grpSpPr>
        <p:sp>
          <p:nvSpPr>
            <p:cNvPr id="20689" name="WordArt 209">
              <a:extLst>
                <a:ext uri="{FF2B5EF4-FFF2-40B4-BE49-F238E27FC236}">
                  <a16:creationId xmlns:a16="http://schemas.microsoft.com/office/drawing/2014/main" id="{B1DCF0BC-0FEA-43E0-9C38-977A897430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  <p:sp>
          <p:nvSpPr>
            <p:cNvPr id="20690" name="WordArt 210">
              <a:extLst>
                <a:ext uri="{FF2B5EF4-FFF2-40B4-BE49-F238E27FC236}">
                  <a16:creationId xmlns:a16="http://schemas.microsoft.com/office/drawing/2014/main" id="{3EF3C8DB-01E3-4B31-983D-D8C3A19E5B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</p:grpSp>
      <p:grpSp>
        <p:nvGrpSpPr>
          <p:cNvPr id="20691" name="Group 211">
            <a:extLst>
              <a:ext uri="{FF2B5EF4-FFF2-40B4-BE49-F238E27FC236}">
                <a16:creationId xmlns:a16="http://schemas.microsoft.com/office/drawing/2014/main" id="{8A0E8FEC-C72C-497D-B757-EE8D0494E1BC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900238"/>
            <a:ext cx="530225" cy="133350"/>
            <a:chOff x="1379" y="3409"/>
            <a:chExt cx="334" cy="84"/>
          </a:xfrm>
        </p:grpSpPr>
        <p:sp>
          <p:nvSpPr>
            <p:cNvPr id="20692" name="WordArt 212">
              <a:extLst>
                <a:ext uri="{FF2B5EF4-FFF2-40B4-BE49-F238E27FC236}">
                  <a16:creationId xmlns:a16="http://schemas.microsoft.com/office/drawing/2014/main" id="{85BF4B1B-B9A1-4C20-B973-E394AAAAEA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  <p:sp>
          <p:nvSpPr>
            <p:cNvPr id="20693" name="WordArt 213">
              <a:extLst>
                <a:ext uri="{FF2B5EF4-FFF2-40B4-BE49-F238E27FC236}">
                  <a16:creationId xmlns:a16="http://schemas.microsoft.com/office/drawing/2014/main" id="{D772789A-4F07-4BB3-9A8E-48AC6C2314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</p:grpSp>
      <p:grpSp>
        <p:nvGrpSpPr>
          <p:cNvPr id="20694" name="Group 214">
            <a:extLst>
              <a:ext uri="{FF2B5EF4-FFF2-40B4-BE49-F238E27FC236}">
                <a16:creationId xmlns:a16="http://schemas.microsoft.com/office/drawing/2014/main" id="{EEAB2819-1B9F-4470-AC60-B94E2120759F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12206288"/>
            <a:ext cx="396875" cy="133350"/>
            <a:chOff x="585" y="3409"/>
            <a:chExt cx="250" cy="84"/>
          </a:xfrm>
        </p:grpSpPr>
        <p:sp>
          <p:nvSpPr>
            <p:cNvPr id="20695" name="WordArt 215">
              <a:extLst>
                <a:ext uri="{FF2B5EF4-FFF2-40B4-BE49-F238E27FC236}">
                  <a16:creationId xmlns:a16="http://schemas.microsoft.com/office/drawing/2014/main" id="{2E7550B4-B7D3-48CD-AE15-FD87819444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  <p:sp>
          <p:nvSpPr>
            <p:cNvPr id="20696" name="WordArt 216">
              <a:extLst>
                <a:ext uri="{FF2B5EF4-FFF2-40B4-BE49-F238E27FC236}">
                  <a16:creationId xmlns:a16="http://schemas.microsoft.com/office/drawing/2014/main" id="{3BE389C4-BA9E-455A-8377-CD6F098ADD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</p:grpSp>
      <p:grpSp>
        <p:nvGrpSpPr>
          <p:cNvPr id="20697" name="Group 217">
            <a:extLst>
              <a:ext uri="{FF2B5EF4-FFF2-40B4-BE49-F238E27FC236}">
                <a16:creationId xmlns:a16="http://schemas.microsoft.com/office/drawing/2014/main" id="{4BFFC882-9D24-4C17-807B-1A582C6C7D18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4286250"/>
            <a:ext cx="396875" cy="133350"/>
            <a:chOff x="925" y="3409"/>
            <a:chExt cx="250" cy="84"/>
          </a:xfrm>
        </p:grpSpPr>
        <p:sp>
          <p:nvSpPr>
            <p:cNvPr id="20698" name="WordArt 218">
              <a:extLst>
                <a:ext uri="{FF2B5EF4-FFF2-40B4-BE49-F238E27FC236}">
                  <a16:creationId xmlns:a16="http://schemas.microsoft.com/office/drawing/2014/main" id="{C62C8395-21BE-4866-9FD3-B0CC8907FF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  <p:sp>
          <p:nvSpPr>
            <p:cNvPr id="20699" name="WordArt 219">
              <a:extLst>
                <a:ext uri="{FF2B5EF4-FFF2-40B4-BE49-F238E27FC236}">
                  <a16:creationId xmlns:a16="http://schemas.microsoft.com/office/drawing/2014/main" id="{59E99F89-D535-4F65-BF2A-42C1E17E4B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</p:grpSp>
      <p:grpSp>
        <p:nvGrpSpPr>
          <p:cNvPr id="20700" name="Group 220">
            <a:extLst>
              <a:ext uri="{FF2B5EF4-FFF2-40B4-BE49-F238E27FC236}">
                <a16:creationId xmlns:a16="http://schemas.microsoft.com/office/drawing/2014/main" id="{0A3F0EF3-D4C3-4D13-9E08-A27C4F85ED0D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685800"/>
            <a:ext cx="530225" cy="133350"/>
            <a:chOff x="1379" y="3636"/>
            <a:chExt cx="334" cy="84"/>
          </a:xfrm>
        </p:grpSpPr>
        <p:sp>
          <p:nvSpPr>
            <p:cNvPr id="20701" name="WordArt 221">
              <a:extLst>
                <a:ext uri="{FF2B5EF4-FFF2-40B4-BE49-F238E27FC236}">
                  <a16:creationId xmlns:a16="http://schemas.microsoft.com/office/drawing/2014/main" id="{E68710C4-FA1A-414E-98CD-7DA4896A27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  <p:sp>
          <p:nvSpPr>
            <p:cNvPr id="20702" name="WordArt 222">
              <a:extLst>
                <a:ext uri="{FF2B5EF4-FFF2-40B4-BE49-F238E27FC236}">
                  <a16:creationId xmlns:a16="http://schemas.microsoft.com/office/drawing/2014/main" id="{65D75A03-4AED-4C00-8D49-7A6F342074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</p:grpSp>
      <p:grpSp>
        <p:nvGrpSpPr>
          <p:cNvPr id="20703" name="Group 223">
            <a:extLst>
              <a:ext uri="{FF2B5EF4-FFF2-40B4-BE49-F238E27FC236}">
                <a16:creationId xmlns:a16="http://schemas.microsoft.com/office/drawing/2014/main" id="{DBF253D5-4F87-4E87-B3B2-F52A50C6824F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3970338"/>
            <a:ext cx="396875" cy="133350"/>
            <a:chOff x="585" y="3636"/>
            <a:chExt cx="250" cy="84"/>
          </a:xfrm>
        </p:grpSpPr>
        <p:sp>
          <p:nvSpPr>
            <p:cNvPr id="20704" name="WordArt 224">
              <a:extLst>
                <a:ext uri="{FF2B5EF4-FFF2-40B4-BE49-F238E27FC236}">
                  <a16:creationId xmlns:a16="http://schemas.microsoft.com/office/drawing/2014/main" id="{B09427D1-9EAF-4067-839C-472BB53A8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  <p:sp>
          <p:nvSpPr>
            <p:cNvPr id="20705" name="WordArt 225">
              <a:extLst>
                <a:ext uri="{FF2B5EF4-FFF2-40B4-BE49-F238E27FC236}">
                  <a16:creationId xmlns:a16="http://schemas.microsoft.com/office/drawing/2014/main" id="{F3597635-166A-4BB9-AC15-1537FED6F3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</p:grpSp>
      <p:grpSp>
        <p:nvGrpSpPr>
          <p:cNvPr id="20706" name="Group 226">
            <a:extLst>
              <a:ext uri="{FF2B5EF4-FFF2-40B4-BE49-F238E27FC236}">
                <a16:creationId xmlns:a16="http://schemas.microsoft.com/office/drawing/2014/main" id="{2B5F1BAA-397C-4BCB-9885-EB00C769134E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2351088"/>
            <a:ext cx="396875" cy="133350"/>
            <a:chOff x="925" y="3636"/>
            <a:chExt cx="250" cy="84"/>
          </a:xfrm>
        </p:grpSpPr>
        <p:sp>
          <p:nvSpPr>
            <p:cNvPr id="20707" name="WordArt 227">
              <a:extLst>
                <a:ext uri="{FF2B5EF4-FFF2-40B4-BE49-F238E27FC236}">
                  <a16:creationId xmlns:a16="http://schemas.microsoft.com/office/drawing/2014/main" id="{9EF63F3A-BFD6-4B02-A091-AE8125FC8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  <p:sp>
          <p:nvSpPr>
            <p:cNvPr id="20708" name="WordArt 228">
              <a:extLst>
                <a:ext uri="{FF2B5EF4-FFF2-40B4-BE49-F238E27FC236}">
                  <a16:creationId xmlns:a16="http://schemas.microsoft.com/office/drawing/2014/main" id="{DFA3C868-85C0-4D91-B547-0146B71954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</p:grpSp>
      <p:grpSp>
        <p:nvGrpSpPr>
          <p:cNvPr id="20709" name="Group 229">
            <a:extLst>
              <a:ext uri="{FF2B5EF4-FFF2-40B4-BE49-F238E27FC236}">
                <a16:creationId xmlns:a16="http://schemas.microsoft.com/office/drawing/2014/main" id="{D04F38C2-6B67-4C3F-A82B-22D3B46D7E2D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000125"/>
            <a:ext cx="396875" cy="133350"/>
            <a:chOff x="245" y="1140"/>
            <a:chExt cx="250" cy="84"/>
          </a:xfrm>
        </p:grpSpPr>
        <p:sp>
          <p:nvSpPr>
            <p:cNvPr id="20710" name="WordArt 230">
              <a:extLst>
                <a:ext uri="{FF2B5EF4-FFF2-40B4-BE49-F238E27FC236}">
                  <a16:creationId xmlns:a16="http://schemas.microsoft.com/office/drawing/2014/main" id="{C53E0354-3EE3-40B5-AEB1-6C215586C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  <p:sp>
          <p:nvSpPr>
            <p:cNvPr id="20711" name="WordArt 231">
              <a:extLst>
                <a:ext uri="{FF2B5EF4-FFF2-40B4-BE49-F238E27FC236}">
                  <a16:creationId xmlns:a16="http://schemas.microsoft.com/office/drawing/2014/main" id="{0C3A8839-8CE6-4BA0-86FB-8A4EB7B429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</p:grpSp>
      <p:grpSp>
        <p:nvGrpSpPr>
          <p:cNvPr id="20712" name="Group 232">
            <a:extLst>
              <a:ext uri="{FF2B5EF4-FFF2-40B4-BE49-F238E27FC236}">
                <a16:creationId xmlns:a16="http://schemas.microsoft.com/office/drawing/2014/main" id="{BA3A05FC-7F73-4078-B7EF-36FCFADE2E0C}"/>
              </a:ext>
            </a:extLst>
          </p:cNvPr>
          <p:cNvGrpSpPr>
            <a:grpSpLocks/>
          </p:cNvGrpSpPr>
          <p:nvPr/>
        </p:nvGrpSpPr>
        <p:grpSpPr bwMode="auto">
          <a:xfrm>
            <a:off x="5664200" y="6265863"/>
            <a:ext cx="396875" cy="133350"/>
            <a:chOff x="245" y="1367"/>
            <a:chExt cx="250" cy="84"/>
          </a:xfrm>
        </p:grpSpPr>
        <p:sp>
          <p:nvSpPr>
            <p:cNvPr id="20713" name="WordArt 233">
              <a:extLst>
                <a:ext uri="{FF2B5EF4-FFF2-40B4-BE49-F238E27FC236}">
                  <a16:creationId xmlns:a16="http://schemas.microsoft.com/office/drawing/2014/main" id="{A5F9D034-D8FA-4B7E-9EE5-30A8ECE670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  <p:sp>
          <p:nvSpPr>
            <p:cNvPr id="20714" name="WordArt 234">
              <a:extLst>
                <a:ext uri="{FF2B5EF4-FFF2-40B4-BE49-F238E27FC236}">
                  <a16:creationId xmlns:a16="http://schemas.microsoft.com/office/drawing/2014/main" id="{D2656F6B-DEB7-4F99-9822-C3DE068FCE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</p:grpSp>
      <p:grpSp>
        <p:nvGrpSpPr>
          <p:cNvPr id="20715" name="Group 235">
            <a:extLst>
              <a:ext uri="{FF2B5EF4-FFF2-40B4-BE49-F238E27FC236}">
                <a16:creationId xmlns:a16="http://schemas.microsoft.com/office/drawing/2014/main" id="{DE1B89F7-E6AD-4A95-957B-B1BB68CF1369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121525"/>
            <a:ext cx="396875" cy="133350"/>
            <a:chOff x="245" y="1594"/>
            <a:chExt cx="250" cy="84"/>
          </a:xfrm>
        </p:grpSpPr>
        <p:sp>
          <p:nvSpPr>
            <p:cNvPr id="20716" name="WordArt 236">
              <a:extLst>
                <a:ext uri="{FF2B5EF4-FFF2-40B4-BE49-F238E27FC236}">
                  <a16:creationId xmlns:a16="http://schemas.microsoft.com/office/drawing/2014/main" id="{6E6DCCBD-7E3C-41DC-96D0-82FCA13C9C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  <p:sp>
          <p:nvSpPr>
            <p:cNvPr id="20717" name="WordArt 237">
              <a:extLst>
                <a:ext uri="{FF2B5EF4-FFF2-40B4-BE49-F238E27FC236}">
                  <a16:creationId xmlns:a16="http://schemas.microsoft.com/office/drawing/2014/main" id="{BB3510BA-F917-42CD-9804-2ED5DA9B44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</p:grpSp>
      <p:grpSp>
        <p:nvGrpSpPr>
          <p:cNvPr id="20718" name="Group 238">
            <a:extLst>
              <a:ext uri="{FF2B5EF4-FFF2-40B4-BE49-F238E27FC236}">
                <a16:creationId xmlns:a16="http://schemas.microsoft.com/office/drawing/2014/main" id="{12690051-976D-4442-9650-6C4539A67F06}"/>
              </a:ext>
            </a:extLst>
          </p:cNvPr>
          <p:cNvGrpSpPr>
            <a:grpSpLocks/>
          </p:cNvGrpSpPr>
          <p:nvPr/>
        </p:nvGrpSpPr>
        <p:grpSpPr bwMode="auto">
          <a:xfrm>
            <a:off x="7643813" y="7435850"/>
            <a:ext cx="396875" cy="133350"/>
            <a:chOff x="245" y="1821"/>
            <a:chExt cx="250" cy="84"/>
          </a:xfrm>
        </p:grpSpPr>
        <p:sp>
          <p:nvSpPr>
            <p:cNvPr id="20719" name="WordArt 239">
              <a:extLst>
                <a:ext uri="{FF2B5EF4-FFF2-40B4-BE49-F238E27FC236}">
                  <a16:creationId xmlns:a16="http://schemas.microsoft.com/office/drawing/2014/main" id="{86D1AEFD-3D90-434D-8A1B-F2490B1C5D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20720" name="WordArt 240">
              <a:extLst>
                <a:ext uri="{FF2B5EF4-FFF2-40B4-BE49-F238E27FC236}">
                  <a16:creationId xmlns:a16="http://schemas.microsoft.com/office/drawing/2014/main" id="{66A4BDB2-8D52-4F9B-8562-92E41EC50D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20721" name="Group 241">
            <a:extLst>
              <a:ext uri="{FF2B5EF4-FFF2-40B4-BE49-F238E27FC236}">
                <a16:creationId xmlns:a16="http://schemas.microsoft.com/office/drawing/2014/main" id="{2AADEF41-FE8B-43AD-9DEB-C18312380625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600575"/>
            <a:ext cx="396875" cy="133350"/>
            <a:chOff x="245" y="2047"/>
            <a:chExt cx="250" cy="84"/>
          </a:xfrm>
        </p:grpSpPr>
        <p:sp>
          <p:nvSpPr>
            <p:cNvPr id="20722" name="WordArt 242">
              <a:extLst>
                <a:ext uri="{FF2B5EF4-FFF2-40B4-BE49-F238E27FC236}">
                  <a16:creationId xmlns:a16="http://schemas.microsoft.com/office/drawing/2014/main" id="{6F43B052-10E9-4D4F-8942-D479672D06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  <p:sp>
          <p:nvSpPr>
            <p:cNvPr id="20723" name="WordArt 243">
              <a:extLst>
                <a:ext uri="{FF2B5EF4-FFF2-40B4-BE49-F238E27FC236}">
                  <a16:creationId xmlns:a16="http://schemas.microsoft.com/office/drawing/2014/main" id="{D175B25C-A5BA-450E-8E85-5CF8613C9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</p:grpSp>
      <p:grpSp>
        <p:nvGrpSpPr>
          <p:cNvPr id="20724" name="Group 244">
            <a:extLst>
              <a:ext uri="{FF2B5EF4-FFF2-40B4-BE49-F238E27FC236}">
                <a16:creationId xmlns:a16="http://schemas.microsoft.com/office/drawing/2014/main" id="{C1284B09-DDD1-45D1-B675-F5D9B08F45CA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9731375"/>
            <a:ext cx="396875" cy="133350"/>
            <a:chOff x="3790" y="6385"/>
            <a:chExt cx="250" cy="84"/>
          </a:xfrm>
        </p:grpSpPr>
        <p:sp>
          <p:nvSpPr>
            <p:cNvPr id="20725" name="WordArt 245">
              <a:extLst>
                <a:ext uri="{FF2B5EF4-FFF2-40B4-BE49-F238E27FC236}">
                  <a16:creationId xmlns:a16="http://schemas.microsoft.com/office/drawing/2014/main" id="{7D9420AB-5B11-4AD3-BCC5-67D616E06D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0" y="63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  <p:sp>
          <p:nvSpPr>
            <p:cNvPr id="20726" name="WordArt 246">
              <a:extLst>
                <a:ext uri="{FF2B5EF4-FFF2-40B4-BE49-F238E27FC236}">
                  <a16:creationId xmlns:a16="http://schemas.microsoft.com/office/drawing/2014/main" id="{37C69DE1-97E4-4932-BBD5-D822E18476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1" y="63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</p:grpSp>
      <p:grpSp>
        <p:nvGrpSpPr>
          <p:cNvPr id="20727" name="Group 247">
            <a:extLst>
              <a:ext uri="{FF2B5EF4-FFF2-40B4-BE49-F238E27FC236}">
                <a16:creationId xmlns:a16="http://schemas.microsoft.com/office/drawing/2014/main" id="{5782AEBA-FDA7-4C45-B3E7-48B0F200E697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7210425"/>
            <a:ext cx="396875" cy="133350"/>
            <a:chOff x="245" y="2501"/>
            <a:chExt cx="250" cy="84"/>
          </a:xfrm>
        </p:grpSpPr>
        <p:sp>
          <p:nvSpPr>
            <p:cNvPr id="20728" name="WordArt 248">
              <a:extLst>
                <a:ext uri="{FF2B5EF4-FFF2-40B4-BE49-F238E27FC236}">
                  <a16:creationId xmlns:a16="http://schemas.microsoft.com/office/drawing/2014/main" id="{44E502AE-9D67-4D80-8CFD-9A2538D9D7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  <p:sp>
          <p:nvSpPr>
            <p:cNvPr id="20729" name="WordArt 249">
              <a:extLst>
                <a:ext uri="{FF2B5EF4-FFF2-40B4-BE49-F238E27FC236}">
                  <a16:creationId xmlns:a16="http://schemas.microsoft.com/office/drawing/2014/main" id="{65EB1396-7650-4799-9889-144657C9FD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</p:grpSp>
      <p:grpSp>
        <p:nvGrpSpPr>
          <p:cNvPr id="20730" name="Group 250">
            <a:extLst>
              <a:ext uri="{FF2B5EF4-FFF2-40B4-BE49-F238E27FC236}">
                <a16:creationId xmlns:a16="http://schemas.microsoft.com/office/drawing/2014/main" id="{AB2F41A8-7E15-4C6C-BC1A-0C982602E377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615238"/>
            <a:ext cx="396875" cy="133350"/>
            <a:chOff x="245" y="2728"/>
            <a:chExt cx="250" cy="84"/>
          </a:xfrm>
        </p:grpSpPr>
        <p:sp>
          <p:nvSpPr>
            <p:cNvPr id="20731" name="WordArt 251">
              <a:extLst>
                <a:ext uri="{FF2B5EF4-FFF2-40B4-BE49-F238E27FC236}">
                  <a16:creationId xmlns:a16="http://schemas.microsoft.com/office/drawing/2014/main" id="{5FB2D1DF-95F0-44F1-AB94-38D0B6BA0A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  <p:sp>
          <p:nvSpPr>
            <p:cNvPr id="20732" name="WordArt 252">
              <a:extLst>
                <a:ext uri="{FF2B5EF4-FFF2-40B4-BE49-F238E27FC236}">
                  <a16:creationId xmlns:a16="http://schemas.microsoft.com/office/drawing/2014/main" id="{4B0AA602-1B1B-43CD-9777-6DFC85217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</p:grpSp>
      <p:grpSp>
        <p:nvGrpSpPr>
          <p:cNvPr id="20733" name="Group 253">
            <a:extLst>
              <a:ext uri="{FF2B5EF4-FFF2-40B4-BE49-F238E27FC236}">
                <a16:creationId xmlns:a16="http://schemas.microsoft.com/office/drawing/2014/main" id="{133D7397-9474-46B5-B7AE-30C4AE840CD0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8605838"/>
            <a:ext cx="396875" cy="133350"/>
            <a:chOff x="245" y="2955"/>
            <a:chExt cx="250" cy="84"/>
          </a:xfrm>
        </p:grpSpPr>
        <p:sp>
          <p:nvSpPr>
            <p:cNvPr id="20734" name="WordArt 254">
              <a:extLst>
                <a:ext uri="{FF2B5EF4-FFF2-40B4-BE49-F238E27FC236}">
                  <a16:creationId xmlns:a16="http://schemas.microsoft.com/office/drawing/2014/main" id="{E6AECA9A-0389-42EF-829F-44273D87FB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  <p:sp>
          <p:nvSpPr>
            <p:cNvPr id="20735" name="WordArt 255">
              <a:extLst>
                <a:ext uri="{FF2B5EF4-FFF2-40B4-BE49-F238E27FC236}">
                  <a16:creationId xmlns:a16="http://schemas.microsoft.com/office/drawing/2014/main" id="{D232B84E-A21F-4070-91D0-4E964E219C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</p:grpSp>
      <p:grpSp>
        <p:nvGrpSpPr>
          <p:cNvPr id="20736" name="Group 256">
            <a:extLst>
              <a:ext uri="{FF2B5EF4-FFF2-40B4-BE49-F238E27FC236}">
                <a16:creationId xmlns:a16="http://schemas.microsoft.com/office/drawing/2014/main" id="{29B4181A-2866-4F15-904A-CAC4DDA2D658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236075"/>
            <a:ext cx="396875" cy="133350"/>
            <a:chOff x="245" y="3182"/>
            <a:chExt cx="250" cy="84"/>
          </a:xfrm>
        </p:grpSpPr>
        <p:sp>
          <p:nvSpPr>
            <p:cNvPr id="20737" name="WordArt 257">
              <a:extLst>
                <a:ext uri="{FF2B5EF4-FFF2-40B4-BE49-F238E27FC236}">
                  <a16:creationId xmlns:a16="http://schemas.microsoft.com/office/drawing/2014/main" id="{8371B678-A846-4C3A-9FA2-E07BA2F333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  <p:sp>
          <p:nvSpPr>
            <p:cNvPr id="20738" name="WordArt 258">
              <a:extLst>
                <a:ext uri="{FF2B5EF4-FFF2-40B4-BE49-F238E27FC236}">
                  <a16:creationId xmlns:a16="http://schemas.microsoft.com/office/drawing/2014/main" id="{562516F4-2357-464E-87C8-61B5BE2DF9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</p:grpSp>
      <p:grpSp>
        <p:nvGrpSpPr>
          <p:cNvPr id="20739" name="Group 259">
            <a:extLst>
              <a:ext uri="{FF2B5EF4-FFF2-40B4-BE49-F238E27FC236}">
                <a16:creationId xmlns:a16="http://schemas.microsoft.com/office/drawing/2014/main" id="{EF2E45E5-DFA9-40AF-8109-B31319CB058B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7121525"/>
            <a:ext cx="396875" cy="133350"/>
            <a:chOff x="245" y="3409"/>
            <a:chExt cx="250" cy="84"/>
          </a:xfrm>
        </p:grpSpPr>
        <p:sp>
          <p:nvSpPr>
            <p:cNvPr id="20740" name="WordArt 260">
              <a:extLst>
                <a:ext uri="{FF2B5EF4-FFF2-40B4-BE49-F238E27FC236}">
                  <a16:creationId xmlns:a16="http://schemas.microsoft.com/office/drawing/2014/main" id="{E24AD653-EBDA-4760-9D53-0437F9DE0F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  <p:sp>
          <p:nvSpPr>
            <p:cNvPr id="20741" name="WordArt 261">
              <a:extLst>
                <a:ext uri="{FF2B5EF4-FFF2-40B4-BE49-F238E27FC236}">
                  <a16:creationId xmlns:a16="http://schemas.microsoft.com/office/drawing/2014/main" id="{6E42519F-5A78-4A43-B489-1EB1814C9F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</p:grpSp>
      <p:grpSp>
        <p:nvGrpSpPr>
          <p:cNvPr id="20742" name="Group 262">
            <a:extLst>
              <a:ext uri="{FF2B5EF4-FFF2-40B4-BE49-F238E27FC236}">
                <a16:creationId xmlns:a16="http://schemas.microsoft.com/office/drawing/2014/main" id="{A2CC0D84-D670-4BDA-9E16-FE4CC8730387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796213"/>
            <a:ext cx="396875" cy="133350"/>
            <a:chOff x="245" y="3636"/>
            <a:chExt cx="250" cy="84"/>
          </a:xfrm>
        </p:grpSpPr>
        <p:sp>
          <p:nvSpPr>
            <p:cNvPr id="20743" name="WordArt 263">
              <a:extLst>
                <a:ext uri="{FF2B5EF4-FFF2-40B4-BE49-F238E27FC236}">
                  <a16:creationId xmlns:a16="http://schemas.microsoft.com/office/drawing/2014/main" id="{B578B59A-422D-4951-B988-FD4D191B9E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  <p:sp>
          <p:nvSpPr>
            <p:cNvPr id="20744" name="WordArt 264">
              <a:extLst>
                <a:ext uri="{FF2B5EF4-FFF2-40B4-BE49-F238E27FC236}">
                  <a16:creationId xmlns:a16="http://schemas.microsoft.com/office/drawing/2014/main" id="{B7C58C43-FFAC-4FF4-8397-76816F26FC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</p:grpSp>
      <p:grpSp>
        <p:nvGrpSpPr>
          <p:cNvPr id="20745" name="Group 265">
            <a:extLst>
              <a:ext uri="{FF2B5EF4-FFF2-40B4-BE49-F238E27FC236}">
                <a16:creationId xmlns:a16="http://schemas.microsoft.com/office/drawing/2014/main" id="{2EEF0BA9-C19B-4EB6-83B5-8887CCA50918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1450975"/>
            <a:ext cx="396875" cy="133350"/>
            <a:chOff x="585" y="3891"/>
            <a:chExt cx="250" cy="84"/>
          </a:xfrm>
        </p:grpSpPr>
        <p:sp>
          <p:nvSpPr>
            <p:cNvPr id="20746" name="WordArt 266">
              <a:extLst>
                <a:ext uri="{FF2B5EF4-FFF2-40B4-BE49-F238E27FC236}">
                  <a16:creationId xmlns:a16="http://schemas.microsoft.com/office/drawing/2014/main" id="{6C016C83-4DC1-4E96-A390-A8D9ADBA31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  <p:sp>
          <p:nvSpPr>
            <p:cNvPr id="20747" name="WordArt 267">
              <a:extLst>
                <a:ext uri="{FF2B5EF4-FFF2-40B4-BE49-F238E27FC236}">
                  <a16:creationId xmlns:a16="http://schemas.microsoft.com/office/drawing/2014/main" id="{BBAB2852-A252-4BCC-B696-2F0875BA2D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</p:grpSp>
      <p:grpSp>
        <p:nvGrpSpPr>
          <p:cNvPr id="20748" name="Group 268">
            <a:extLst>
              <a:ext uri="{FF2B5EF4-FFF2-40B4-BE49-F238E27FC236}">
                <a16:creationId xmlns:a16="http://schemas.microsoft.com/office/drawing/2014/main" id="{0E541B02-11D5-4929-8728-89292F84FA25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5905500"/>
            <a:ext cx="396875" cy="133350"/>
            <a:chOff x="925" y="3891"/>
            <a:chExt cx="250" cy="84"/>
          </a:xfrm>
        </p:grpSpPr>
        <p:sp>
          <p:nvSpPr>
            <p:cNvPr id="20749" name="WordArt 269">
              <a:extLst>
                <a:ext uri="{FF2B5EF4-FFF2-40B4-BE49-F238E27FC236}">
                  <a16:creationId xmlns:a16="http://schemas.microsoft.com/office/drawing/2014/main" id="{D845C610-3E01-470F-9A5C-B7331D2554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  <p:sp>
          <p:nvSpPr>
            <p:cNvPr id="20750" name="WordArt 270">
              <a:extLst>
                <a:ext uri="{FF2B5EF4-FFF2-40B4-BE49-F238E27FC236}">
                  <a16:creationId xmlns:a16="http://schemas.microsoft.com/office/drawing/2014/main" id="{4499BF99-2823-4B9A-9C3C-389142E921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</p:grpSp>
      <p:grpSp>
        <p:nvGrpSpPr>
          <p:cNvPr id="20751" name="Group 271">
            <a:extLst>
              <a:ext uri="{FF2B5EF4-FFF2-40B4-BE49-F238E27FC236}">
                <a16:creationId xmlns:a16="http://schemas.microsoft.com/office/drawing/2014/main" id="{0362BEFC-6E82-488F-9E70-CE9492704AF9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4151313"/>
            <a:ext cx="396875" cy="133350"/>
            <a:chOff x="585" y="4118"/>
            <a:chExt cx="250" cy="84"/>
          </a:xfrm>
        </p:grpSpPr>
        <p:sp>
          <p:nvSpPr>
            <p:cNvPr id="20752" name="WordArt 272">
              <a:extLst>
                <a:ext uri="{FF2B5EF4-FFF2-40B4-BE49-F238E27FC236}">
                  <a16:creationId xmlns:a16="http://schemas.microsoft.com/office/drawing/2014/main" id="{9211F7EB-8D73-4EC3-B75E-D62979810A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20753" name="WordArt 273">
              <a:extLst>
                <a:ext uri="{FF2B5EF4-FFF2-40B4-BE49-F238E27FC236}">
                  <a16:creationId xmlns:a16="http://schemas.microsoft.com/office/drawing/2014/main" id="{CA570D2E-A069-462A-9EC9-FA8134F2EF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20754" name="Group 274">
            <a:extLst>
              <a:ext uri="{FF2B5EF4-FFF2-40B4-BE49-F238E27FC236}">
                <a16:creationId xmlns:a16="http://schemas.microsoft.com/office/drawing/2014/main" id="{49D154A1-D331-43C2-A4A2-8094383D0144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505950"/>
            <a:ext cx="396875" cy="133350"/>
            <a:chOff x="925" y="4118"/>
            <a:chExt cx="250" cy="84"/>
          </a:xfrm>
        </p:grpSpPr>
        <p:sp>
          <p:nvSpPr>
            <p:cNvPr id="20755" name="WordArt 275">
              <a:extLst>
                <a:ext uri="{FF2B5EF4-FFF2-40B4-BE49-F238E27FC236}">
                  <a16:creationId xmlns:a16="http://schemas.microsoft.com/office/drawing/2014/main" id="{21CED684-2E68-47B2-9447-47EAABEB21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  <p:sp>
          <p:nvSpPr>
            <p:cNvPr id="20756" name="WordArt 276">
              <a:extLst>
                <a:ext uri="{FF2B5EF4-FFF2-40B4-BE49-F238E27FC236}">
                  <a16:creationId xmlns:a16="http://schemas.microsoft.com/office/drawing/2014/main" id="{44DC87EA-BD8E-4C2C-98FE-EEB70D59BE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</p:grpSp>
      <p:grpSp>
        <p:nvGrpSpPr>
          <p:cNvPr id="20757" name="Group 277">
            <a:extLst>
              <a:ext uri="{FF2B5EF4-FFF2-40B4-BE49-F238E27FC236}">
                <a16:creationId xmlns:a16="http://schemas.microsoft.com/office/drawing/2014/main" id="{E779CABE-CDF2-4B13-AA5B-64B4F41FC34B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9326563"/>
            <a:ext cx="396875" cy="133350"/>
            <a:chOff x="585" y="4345"/>
            <a:chExt cx="250" cy="84"/>
          </a:xfrm>
        </p:grpSpPr>
        <p:sp>
          <p:nvSpPr>
            <p:cNvPr id="20758" name="WordArt 278">
              <a:extLst>
                <a:ext uri="{FF2B5EF4-FFF2-40B4-BE49-F238E27FC236}">
                  <a16:creationId xmlns:a16="http://schemas.microsoft.com/office/drawing/2014/main" id="{218D7853-5039-4266-B85F-69BDFD7545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  <p:sp>
          <p:nvSpPr>
            <p:cNvPr id="20759" name="WordArt 279">
              <a:extLst>
                <a:ext uri="{FF2B5EF4-FFF2-40B4-BE49-F238E27FC236}">
                  <a16:creationId xmlns:a16="http://schemas.microsoft.com/office/drawing/2014/main" id="{D2B05EAE-1E13-428E-B004-BFC6339B87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</p:grpSp>
      <p:grpSp>
        <p:nvGrpSpPr>
          <p:cNvPr id="20760" name="Group 280">
            <a:extLst>
              <a:ext uri="{FF2B5EF4-FFF2-40B4-BE49-F238E27FC236}">
                <a16:creationId xmlns:a16="http://schemas.microsoft.com/office/drawing/2014/main" id="{6106FBBD-A39A-4270-BE54-C516376DF36E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11710988"/>
            <a:ext cx="396875" cy="133350"/>
            <a:chOff x="925" y="4345"/>
            <a:chExt cx="250" cy="84"/>
          </a:xfrm>
        </p:grpSpPr>
        <p:sp>
          <p:nvSpPr>
            <p:cNvPr id="20761" name="WordArt 281">
              <a:extLst>
                <a:ext uri="{FF2B5EF4-FFF2-40B4-BE49-F238E27FC236}">
                  <a16:creationId xmlns:a16="http://schemas.microsoft.com/office/drawing/2014/main" id="{AF57B40F-A340-475C-B2C4-5094E8A686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  <p:sp>
          <p:nvSpPr>
            <p:cNvPr id="20762" name="WordArt 282">
              <a:extLst>
                <a:ext uri="{FF2B5EF4-FFF2-40B4-BE49-F238E27FC236}">
                  <a16:creationId xmlns:a16="http://schemas.microsoft.com/office/drawing/2014/main" id="{D75F0A7E-6A55-4DAC-A9A4-09221DD749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</p:grpSp>
      <p:grpSp>
        <p:nvGrpSpPr>
          <p:cNvPr id="20763" name="Group 283">
            <a:extLst>
              <a:ext uri="{FF2B5EF4-FFF2-40B4-BE49-F238E27FC236}">
                <a16:creationId xmlns:a16="http://schemas.microsoft.com/office/drawing/2014/main" id="{4DD988CD-405C-4941-BCA2-040648ED8400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001250"/>
            <a:ext cx="396875" cy="133350"/>
            <a:chOff x="585" y="4572"/>
            <a:chExt cx="250" cy="84"/>
          </a:xfrm>
        </p:grpSpPr>
        <p:sp>
          <p:nvSpPr>
            <p:cNvPr id="20764" name="WordArt 284">
              <a:extLst>
                <a:ext uri="{FF2B5EF4-FFF2-40B4-BE49-F238E27FC236}">
                  <a16:creationId xmlns:a16="http://schemas.microsoft.com/office/drawing/2014/main" id="{F9CFA6B2-C627-4E2D-B1B8-D73D79A214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0765" name="WordArt 285">
              <a:extLst>
                <a:ext uri="{FF2B5EF4-FFF2-40B4-BE49-F238E27FC236}">
                  <a16:creationId xmlns:a16="http://schemas.microsoft.com/office/drawing/2014/main" id="{8829AF88-4113-45C6-9C3A-E061B15E9B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0766" name="Group 286">
            <a:extLst>
              <a:ext uri="{FF2B5EF4-FFF2-40B4-BE49-F238E27FC236}">
                <a16:creationId xmlns:a16="http://schemas.microsoft.com/office/drawing/2014/main" id="{B660BF73-0002-42B9-A81E-FF2D1F95C1AF}"/>
              </a:ext>
            </a:extLst>
          </p:cNvPr>
          <p:cNvGrpSpPr>
            <a:grpSpLocks/>
          </p:cNvGrpSpPr>
          <p:nvPr/>
        </p:nvGrpSpPr>
        <p:grpSpPr bwMode="auto">
          <a:xfrm>
            <a:off x="2513013" y="10812463"/>
            <a:ext cx="396875" cy="133350"/>
            <a:chOff x="925" y="4572"/>
            <a:chExt cx="250" cy="84"/>
          </a:xfrm>
        </p:grpSpPr>
        <p:sp>
          <p:nvSpPr>
            <p:cNvPr id="20767" name="WordArt 287">
              <a:extLst>
                <a:ext uri="{FF2B5EF4-FFF2-40B4-BE49-F238E27FC236}">
                  <a16:creationId xmlns:a16="http://schemas.microsoft.com/office/drawing/2014/main" id="{C3CF1252-C07C-4C22-B482-FCA6C944F6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  <p:sp>
          <p:nvSpPr>
            <p:cNvPr id="20768" name="WordArt 288">
              <a:extLst>
                <a:ext uri="{FF2B5EF4-FFF2-40B4-BE49-F238E27FC236}">
                  <a16:creationId xmlns:a16="http://schemas.microsoft.com/office/drawing/2014/main" id="{4E604D38-DF6B-42C0-BDA5-7B1937BA58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</p:grpSp>
      <p:grpSp>
        <p:nvGrpSpPr>
          <p:cNvPr id="20769" name="Group 289">
            <a:extLst>
              <a:ext uri="{FF2B5EF4-FFF2-40B4-BE49-F238E27FC236}">
                <a16:creationId xmlns:a16="http://schemas.microsoft.com/office/drawing/2014/main" id="{1602CEBA-986D-4EA2-832B-89E4CD55272A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4330700"/>
            <a:ext cx="396875" cy="133350"/>
            <a:chOff x="245" y="3891"/>
            <a:chExt cx="250" cy="84"/>
          </a:xfrm>
        </p:grpSpPr>
        <p:sp>
          <p:nvSpPr>
            <p:cNvPr id="20770" name="WordArt 290">
              <a:extLst>
                <a:ext uri="{FF2B5EF4-FFF2-40B4-BE49-F238E27FC236}">
                  <a16:creationId xmlns:a16="http://schemas.microsoft.com/office/drawing/2014/main" id="{66D90113-F44B-4514-85AA-11CD10335E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  <p:sp>
          <p:nvSpPr>
            <p:cNvPr id="20771" name="WordArt 291">
              <a:extLst>
                <a:ext uri="{FF2B5EF4-FFF2-40B4-BE49-F238E27FC236}">
                  <a16:creationId xmlns:a16="http://schemas.microsoft.com/office/drawing/2014/main" id="{BBC6BBB4-0292-406C-80FA-10D2D6EDFE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</p:grpSp>
      <p:grpSp>
        <p:nvGrpSpPr>
          <p:cNvPr id="20772" name="Group 292">
            <a:extLst>
              <a:ext uri="{FF2B5EF4-FFF2-40B4-BE49-F238E27FC236}">
                <a16:creationId xmlns:a16="http://schemas.microsoft.com/office/drawing/2014/main" id="{FF13D186-54B4-4C5C-BEAC-B71550340EFF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4330700"/>
            <a:ext cx="396875" cy="133350"/>
            <a:chOff x="245" y="4118"/>
            <a:chExt cx="250" cy="84"/>
          </a:xfrm>
        </p:grpSpPr>
        <p:sp>
          <p:nvSpPr>
            <p:cNvPr id="20773" name="WordArt 293">
              <a:extLst>
                <a:ext uri="{FF2B5EF4-FFF2-40B4-BE49-F238E27FC236}">
                  <a16:creationId xmlns:a16="http://schemas.microsoft.com/office/drawing/2014/main" id="{0B088D0F-91B8-49B6-B302-C6AAF5C819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  <p:sp>
          <p:nvSpPr>
            <p:cNvPr id="20774" name="WordArt 294">
              <a:extLst>
                <a:ext uri="{FF2B5EF4-FFF2-40B4-BE49-F238E27FC236}">
                  <a16:creationId xmlns:a16="http://schemas.microsoft.com/office/drawing/2014/main" id="{5F602B6A-1D6A-4F49-97F6-AF711260B0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</p:grpSp>
      <p:grpSp>
        <p:nvGrpSpPr>
          <p:cNvPr id="20775" name="Group 295">
            <a:extLst>
              <a:ext uri="{FF2B5EF4-FFF2-40B4-BE49-F238E27FC236}">
                <a16:creationId xmlns:a16="http://schemas.microsoft.com/office/drawing/2014/main" id="{7460DDDE-EAE4-4B86-9AA5-8CB74FEE5F5A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2530475"/>
            <a:ext cx="396875" cy="133350"/>
            <a:chOff x="245" y="4345"/>
            <a:chExt cx="250" cy="84"/>
          </a:xfrm>
        </p:grpSpPr>
        <p:sp>
          <p:nvSpPr>
            <p:cNvPr id="20776" name="WordArt 296">
              <a:extLst>
                <a:ext uri="{FF2B5EF4-FFF2-40B4-BE49-F238E27FC236}">
                  <a16:creationId xmlns:a16="http://schemas.microsoft.com/office/drawing/2014/main" id="{1311F6D5-15F8-4C6D-AB18-5150DD1CCF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  <p:sp>
          <p:nvSpPr>
            <p:cNvPr id="20777" name="WordArt 297">
              <a:extLst>
                <a:ext uri="{FF2B5EF4-FFF2-40B4-BE49-F238E27FC236}">
                  <a16:creationId xmlns:a16="http://schemas.microsoft.com/office/drawing/2014/main" id="{C09ABF65-A3FB-445F-BEA1-8FB166F88F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</p:grpSp>
      <p:grpSp>
        <p:nvGrpSpPr>
          <p:cNvPr id="20778" name="Group 298">
            <a:extLst>
              <a:ext uri="{FF2B5EF4-FFF2-40B4-BE49-F238E27FC236}">
                <a16:creationId xmlns:a16="http://schemas.microsoft.com/office/drawing/2014/main" id="{D33FB2AA-2283-42B8-92D3-867CAD78836B}"/>
              </a:ext>
            </a:extLst>
          </p:cNvPr>
          <p:cNvGrpSpPr>
            <a:grpSpLocks/>
          </p:cNvGrpSpPr>
          <p:nvPr/>
        </p:nvGrpSpPr>
        <p:grpSpPr bwMode="auto">
          <a:xfrm>
            <a:off x="3324225" y="6311900"/>
            <a:ext cx="396875" cy="133350"/>
            <a:chOff x="245" y="4572"/>
            <a:chExt cx="250" cy="84"/>
          </a:xfrm>
        </p:grpSpPr>
        <p:sp>
          <p:nvSpPr>
            <p:cNvPr id="20779" name="WordArt 299">
              <a:extLst>
                <a:ext uri="{FF2B5EF4-FFF2-40B4-BE49-F238E27FC236}">
                  <a16:creationId xmlns:a16="http://schemas.microsoft.com/office/drawing/2014/main" id="{9F22C8CD-E61E-479E-9D73-19798D1447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  <p:sp>
          <p:nvSpPr>
            <p:cNvPr id="20780" name="WordArt 300">
              <a:extLst>
                <a:ext uri="{FF2B5EF4-FFF2-40B4-BE49-F238E27FC236}">
                  <a16:creationId xmlns:a16="http://schemas.microsoft.com/office/drawing/2014/main" id="{24775E84-8573-4672-BEFB-F48EBD1CEA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</p:grpSp>
      <p:grpSp>
        <p:nvGrpSpPr>
          <p:cNvPr id="20781" name="Group 301">
            <a:extLst>
              <a:ext uri="{FF2B5EF4-FFF2-40B4-BE49-F238E27FC236}">
                <a16:creationId xmlns:a16="http://schemas.microsoft.com/office/drawing/2014/main" id="{8229C764-722F-416E-9BD4-ACAECDE14045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11576050"/>
            <a:ext cx="396875" cy="133350"/>
            <a:chOff x="1357" y="3891"/>
            <a:chExt cx="250" cy="84"/>
          </a:xfrm>
        </p:grpSpPr>
        <p:sp>
          <p:nvSpPr>
            <p:cNvPr id="20782" name="WordArt 302">
              <a:extLst>
                <a:ext uri="{FF2B5EF4-FFF2-40B4-BE49-F238E27FC236}">
                  <a16:creationId xmlns:a16="http://schemas.microsoft.com/office/drawing/2014/main" id="{43D627C9-013F-4E7F-ABCA-922D7A61F6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  <p:sp>
          <p:nvSpPr>
            <p:cNvPr id="20783" name="WordArt 303">
              <a:extLst>
                <a:ext uri="{FF2B5EF4-FFF2-40B4-BE49-F238E27FC236}">
                  <a16:creationId xmlns:a16="http://schemas.microsoft.com/office/drawing/2014/main" id="{45A4C055-DF0B-40DA-86B4-C0678C6C35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</p:grpSp>
      <p:grpSp>
        <p:nvGrpSpPr>
          <p:cNvPr id="20784" name="Group 304">
            <a:extLst>
              <a:ext uri="{FF2B5EF4-FFF2-40B4-BE49-F238E27FC236}">
                <a16:creationId xmlns:a16="http://schemas.microsoft.com/office/drawing/2014/main" id="{87CCF29A-C148-4F92-96B2-0711D30C2A56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539875"/>
            <a:ext cx="396875" cy="133350"/>
            <a:chOff x="1357" y="4118"/>
            <a:chExt cx="250" cy="84"/>
          </a:xfrm>
        </p:grpSpPr>
        <p:sp>
          <p:nvSpPr>
            <p:cNvPr id="20785" name="WordArt 305">
              <a:extLst>
                <a:ext uri="{FF2B5EF4-FFF2-40B4-BE49-F238E27FC236}">
                  <a16:creationId xmlns:a16="http://schemas.microsoft.com/office/drawing/2014/main" id="{98DEC1E1-4E8F-4D04-BB6D-70ACF8E421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  <p:sp>
          <p:nvSpPr>
            <p:cNvPr id="20786" name="WordArt 306">
              <a:extLst>
                <a:ext uri="{FF2B5EF4-FFF2-40B4-BE49-F238E27FC236}">
                  <a16:creationId xmlns:a16="http://schemas.microsoft.com/office/drawing/2014/main" id="{99217896-D68F-4CE5-A2D8-54AD885819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</p:grpSp>
      <p:grpSp>
        <p:nvGrpSpPr>
          <p:cNvPr id="20787" name="Group 307">
            <a:extLst>
              <a:ext uri="{FF2B5EF4-FFF2-40B4-BE49-F238E27FC236}">
                <a16:creationId xmlns:a16="http://schemas.microsoft.com/office/drawing/2014/main" id="{CBCD2446-C9EC-4299-A332-1977FC03563B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755900"/>
            <a:ext cx="396875" cy="133350"/>
            <a:chOff x="1357" y="4315"/>
            <a:chExt cx="250" cy="84"/>
          </a:xfrm>
        </p:grpSpPr>
        <p:sp>
          <p:nvSpPr>
            <p:cNvPr id="20788" name="WordArt 308">
              <a:extLst>
                <a:ext uri="{FF2B5EF4-FFF2-40B4-BE49-F238E27FC236}">
                  <a16:creationId xmlns:a16="http://schemas.microsoft.com/office/drawing/2014/main" id="{6156DF44-D659-4B60-86B3-9F7BFC6600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  <p:sp>
          <p:nvSpPr>
            <p:cNvPr id="20789" name="WordArt 309">
              <a:extLst>
                <a:ext uri="{FF2B5EF4-FFF2-40B4-BE49-F238E27FC236}">
                  <a16:creationId xmlns:a16="http://schemas.microsoft.com/office/drawing/2014/main" id="{48A0C782-BDA8-4A92-853F-F46F7B6F23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</p:grpSp>
      <p:grpSp>
        <p:nvGrpSpPr>
          <p:cNvPr id="20790" name="Group 310">
            <a:extLst>
              <a:ext uri="{FF2B5EF4-FFF2-40B4-BE49-F238E27FC236}">
                <a16:creationId xmlns:a16="http://schemas.microsoft.com/office/drawing/2014/main" id="{DA068BAF-9BC3-4159-8826-4A0FDA6B9ED6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855788"/>
            <a:ext cx="396875" cy="133350"/>
            <a:chOff x="1357" y="4542"/>
            <a:chExt cx="250" cy="84"/>
          </a:xfrm>
        </p:grpSpPr>
        <p:sp>
          <p:nvSpPr>
            <p:cNvPr id="20791" name="WordArt 311">
              <a:extLst>
                <a:ext uri="{FF2B5EF4-FFF2-40B4-BE49-F238E27FC236}">
                  <a16:creationId xmlns:a16="http://schemas.microsoft.com/office/drawing/2014/main" id="{9A851A76-4183-434F-8592-E59F277B3D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5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  <p:sp>
          <p:nvSpPr>
            <p:cNvPr id="20792" name="WordArt 312">
              <a:extLst>
                <a:ext uri="{FF2B5EF4-FFF2-40B4-BE49-F238E27FC236}">
                  <a16:creationId xmlns:a16="http://schemas.microsoft.com/office/drawing/2014/main" id="{88C2A0C2-F785-4D03-BA89-305DE90BCB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5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E75C5126-3358-49CA-8651-FD12660CDE73}"/>
              </a:ext>
            </a:extLst>
          </p:cNvPr>
          <p:cNvGrpSpPr>
            <a:grpSpLocks/>
          </p:cNvGrpSpPr>
          <p:nvPr/>
        </p:nvGrpSpPr>
        <p:grpSpPr bwMode="auto">
          <a:xfrm>
            <a:off x="749300" y="100013"/>
            <a:ext cx="7831138" cy="12511087"/>
            <a:chOff x="472" y="63"/>
            <a:chExt cx="4933" cy="7881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F2B76A2E-45FD-41C0-BF09-B16E63FF6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2898"/>
              <a:ext cx="1985" cy="1588"/>
            </a:xfrm>
            <a:custGeom>
              <a:avLst/>
              <a:gdLst>
                <a:gd name="T0" fmla="*/ 454 w 1985"/>
                <a:gd name="T1" fmla="*/ 1531 h 1588"/>
                <a:gd name="T2" fmla="*/ 567 w 1985"/>
                <a:gd name="T3" fmla="*/ 1588 h 1588"/>
                <a:gd name="T4" fmla="*/ 624 w 1985"/>
                <a:gd name="T5" fmla="*/ 1474 h 1588"/>
                <a:gd name="T6" fmla="*/ 681 w 1985"/>
                <a:gd name="T7" fmla="*/ 1304 h 1588"/>
                <a:gd name="T8" fmla="*/ 737 w 1985"/>
                <a:gd name="T9" fmla="*/ 1247 h 1588"/>
                <a:gd name="T10" fmla="*/ 794 w 1985"/>
                <a:gd name="T11" fmla="*/ 1191 h 1588"/>
                <a:gd name="T12" fmla="*/ 851 w 1985"/>
                <a:gd name="T13" fmla="*/ 1077 h 1588"/>
                <a:gd name="T14" fmla="*/ 907 w 1985"/>
                <a:gd name="T15" fmla="*/ 1021 h 1588"/>
                <a:gd name="T16" fmla="*/ 964 w 1985"/>
                <a:gd name="T17" fmla="*/ 964 h 1588"/>
                <a:gd name="T18" fmla="*/ 1021 w 1985"/>
                <a:gd name="T19" fmla="*/ 907 h 1588"/>
                <a:gd name="T20" fmla="*/ 1078 w 1985"/>
                <a:gd name="T21" fmla="*/ 850 h 1588"/>
                <a:gd name="T22" fmla="*/ 1191 w 1985"/>
                <a:gd name="T23" fmla="*/ 794 h 1588"/>
                <a:gd name="T24" fmla="*/ 1248 w 1985"/>
                <a:gd name="T25" fmla="*/ 1021 h 1588"/>
                <a:gd name="T26" fmla="*/ 1304 w 1985"/>
                <a:gd name="T27" fmla="*/ 907 h 1588"/>
                <a:gd name="T28" fmla="*/ 1361 w 1985"/>
                <a:gd name="T29" fmla="*/ 964 h 1588"/>
                <a:gd name="T30" fmla="*/ 1418 w 1985"/>
                <a:gd name="T31" fmla="*/ 907 h 1588"/>
                <a:gd name="T32" fmla="*/ 1701 w 1985"/>
                <a:gd name="T33" fmla="*/ 964 h 1588"/>
                <a:gd name="T34" fmla="*/ 1985 w 1985"/>
                <a:gd name="T35" fmla="*/ 907 h 1588"/>
                <a:gd name="T36" fmla="*/ 1928 w 1985"/>
                <a:gd name="T37" fmla="*/ 680 h 1588"/>
                <a:gd name="T38" fmla="*/ 1871 w 1985"/>
                <a:gd name="T39" fmla="*/ 567 h 1588"/>
                <a:gd name="T40" fmla="*/ 1815 w 1985"/>
                <a:gd name="T41" fmla="*/ 510 h 1588"/>
                <a:gd name="T42" fmla="*/ 1474 w 1985"/>
                <a:gd name="T43" fmla="*/ 0 h 1588"/>
                <a:gd name="T44" fmla="*/ 1418 w 1985"/>
                <a:gd name="T45" fmla="*/ 57 h 1588"/>
                <a:gd name="T46" fmla="*/ 1361 w 1985"/>
                <a:gd name="T47" fmla="*/ 170 h 1588"/>
                <a:gd name="T48" fmla="*/ 1474 w 1985"/>
                <a:gd name="T49" fmla="*/ 227 h 1588"/>
                <a:gd name="T50" fmla="*/ 1361 w 1985"/>
                <a:gd name="T51" fmla="*/ 340 h 1588"/>
                <a:gd name="T52" fmla="*/ 1304 w 1985"/>
                <a:gd name="T53" fmla="*/ 454 h 1588"/>
                <a:gd name="T54" fmla="*/ 1248 w 1985"/>
                <a:gd name="T55" fmla="*/ 510 h 1588"/>
                <a:gd name="T56" fmla="*/ 851 w 1985"/>
                <a:gd name="T57" fmla="*/ 567 h 1588"/>
                <a:gd name="T58" fmla="*/ 567 w 1985"/>
                <a:gd name="T59" fmla="*/ 397 h 1588"/>
                <a:gd name="T60" fmla="*/ 624 w 1985"/>
                <a:gd name="T61" fmla="*/ 283 h 1588"/>
                <a:gd name="T62" fmla="*/ 567 w 1985"/>
                <a:gd name="T63" fmla="*/ 113 h 1588"/>
                <a:gd name="T64" fmla="*/ 454 w 1985"/>
                <a:gd name="T65" fmla="*/ 57 h 1588"/>
                <a:gd name="T66" fmla="*/ 340 w 1985"/>
                <a:gd name="T67" fmla="*/ 170 h 1588"/>
                <a:gd name="T68" fmla="*/ 284 w 1985"/>
                <a:gd name="T69" fmla="*/ 397 h 1588"/>
                <a:gd name="T70" fmla="*/ 227 w 1985"/>
                <a:gd name="T71" fmla="*/ 454 h 1588"/>
                <a:gd name="T72" fmla="*/ 170 w 1985"/>
                <a:gd name="T73" fmla="*/ 510 h 1588"/>
                <a:gd name="T74" fmla="*/ 114 w 1985"/>
                <a:gd name="T75" fmla="*/ 567 h 1588"/>
                <a:gd name="T76" fmla="*/ 57 w 1985"/>
                <a:gd name="T77" fmla="*/ 624 h 1588"/>
                <a:gd name="T78" fmla="*/ 114 w 1985"/>
                <a:gd name="T79" fmla="*/ 794 h 1588"/>
                <a:gd name="T80" fmla="*/ 57 w 1985"/>
                <a:gd name="T81" fmla="*/ 907 h 1588"/>
                <a:gd name="T82" fmla="*/ 0 w 1985"/>
                <a:gd name="T83" fmla="*/ 1021 h 1588"/>
                <a:gd name="T84" fmla="*/ 57 w 1985"/>
                <a:gd name="T85" fmla="*/ 1191 h 1588"/>
                <a:gd name="T86" fmla="*/ 114 w 1985"/>
                <a:gd name="T87" fmla="*/ 1247 h 1588"/>
                <a:gd name="T88" fmla="*/ 227 w 1985"/>
                <a:gd name="T89" fmla="*/ 1304 h 1588"/>
                <a:gd name="T90" fmla="*/ 170 w 1985"/>
                <a:gd name="T91" fmla="*/ 1361 h 1588"/>
                <a:gd name="T92" fmla="*/ 114 w 1985"/>
                <a:gd name="T93" fmla="*/ 141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588">
                  <a:moveTo>
                    <a:pt x="114" y="1531"/>
                  </a:moveTo>
                  <a:lnTo>
                    <a:pt x="454" y="1531"/>
                  </a:lnTo>
                  <a:lnTo>
                    <a:pt x="454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1077"/>
                  </a:lnTo>
                  <a:lnTo>
                    <a:pt x="851" y="1077"/>
                  </a:lnTo>
                  <a:lnTo>
                    <a:pt x="851" y="1021"/>
                  </a:lnTo>
                  <a:lnTo>
                    <a:pt x="907" y="1021"/>
                  </a:lnTo>
                  <a:lnTo>
                    <a:pt x="907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850"/>
                  </a:lnTo>
                  <a:lnTo>
                    <a:pt x="1078" y="850"/>
                  </a:lnTo>
                  <a:lnTo>
                    <a:pt x="1078" y="794"/>
                  </a:lnTo>
                  <a:lnTo>
                    <a:pt x="1191" y="79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985" y="907"/>
                  </a:lnTo>
                  <a:lnTo>
                    <a:pt x="1985" y="680"/>
                  </a:lnTo>
                  <a:lnTo>
                    <a:pt x="1928" y="680"/>
                  </a:lnTo>
                  <a:lnTo>
                    <a:pt x="1928" y="567"/>
                  </a:lnTo>
                  <a:lnTo>
                    <a:pt x="1871" y="567"/>
                  </a:lnTo>
                  <a:lnTo>
                    <a:pt x="1871" y="510"/>
                  </a:lnTo>
                  <a:lnTo>
                    <a:pt x="1815" y="510"/>
                  </a:lnTo>
                  <a:lnTo>
                    <a:pt x="1815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8" y="57"/>
                  </a:lnTo>
                  <a:lnTo>
                    <a:pt x="1418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474" y="227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851" y="567"/>
                  </a:lnTo>
                  <a:lnTo>
                    <a:pt x="851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114" y="1418"/>
                  </a:lnTo>
                  <a:lnTo>
                    <a:pt x="114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47BCAABB-AA2B-49D0-900D-FBEA80A8A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671"/>
              <a:ext cx="1020" cy="794"/>
            </a:xfrm>
            <a:custGeom>
              <a:avLst/>
              <a:gdLst>
                <a:gd name="T0" fmla="*/ 1020 w 1020"/>
                <a:gd name="T1" fmla="*/ 227 h 794"/>
                <a:gd name="T2" fmla="*/ 1020 w 1020"/>
                <a:gd name="T3" fmla="*/ 170 h 794"/>
                <a:gd name="T4" fmla="*/ 963 w 1020"/>
                <a:gd name="T5" fmla="*/ 170 h 794"/>
                <a:gd name="T6" fmla="*/ 963 w 1020"/>
                <a:gd name="T7" fmla="*/ 114 h 794"/>
                <a:gd name="T8" fmla="*/ 907 w 1020"/>
                <a:gd name="T9" fmla="*/ 114 h 794"/>
                <a:gd name="T10" fmla="*/ 907 w 1020"/>
                <a:gd name="T11" fmla="*/ 170 h 794"/>
                <a:gd name="T12" fmla="*/ 737 w 1020"/>
                <a:gd name="T13" fmla="*/ 170 h 794"/>
                <a:gd name="T14" fmla="*/ 737 w 1020"/>
                <a:gd name="T15" fmla="*/ 227 h 794"/>
                <a:gd name="T16" fmla="*/ 623 w 1020"/>
                <a:gd name="T17" fmla="*/ 227 h 794"/>
                <a:gd name="T18" fmla="*/ 623 w 1020"/>
                <a:gd name="T19" fmla="*/ 170 h 794"/>
                <a:gd name="T20" fmla="*/ 453 w 1020"/>
                <a:gd name="T21" fmla="*/ 170 h 794"/>
                <a:gd name="T22" fmla="*/ 453 w 1020"/>
                <a:gd name="T23" fmla="*/ 114 h 794"/>
                <a:gd name="T24" fmla="*/ 340 w 1020"/>
                <a:gd name="T25" fmla="*/ 114 h 794"/>
                <a:gd name="T26" fmla="*/ 340 w 1020"/>
                <a:gd name="T27" fmla="*/ 170 h 794"/>
                <a:gd name="T28" fmla="*/ 226 w 1020"/>
                <a:gd name="T29" fmla="*/ 170 h 794"/>
                <a:gd name="T30" fmla="*/ 226 w 1020"/>
                <a:gd name="T31" fmla="*/ 57 h 794"/>
                <a:gd name="T32" fmla="*/ 170 w 1020"/>
                <a:gd name="T33" fmla="*/ 57 h 794"/>
                <a:gd name="T34" fmla="*/ 170 w 1020"/>
                <a:gd name="T35" fmla="*/ 0 h 794"/>
                <a:gd name="T36" fmla="*/ 56 w 1020"/>
                <a:gd name="T37" fmla="*/ 0 h 794"/>
                <a:gd name="T38" fmla="*/ 56 w 1020"/>
                <a:gd name="T39" fmla="*/ 170 h 794"/>
                <a:gd name="T40" fmla="*/ 0 w 1020"/>
                <a:gd name="T41" fmla="*/ 170 h 794"/>
                <a:gd name="T42" fmla="*/ 0 w 1020"/>
                <a:gd name="T43" fmla="*/ 284 h 794"/>
                <a:gd name="T44" fmla="*/ 56 w 1020"/>
                <a:gd name="T45" fmla="*/ 284 h 794"/>
                <a:gd name="T46" fmla="*/ 56 w 1020"/>
                <a:gd name="T47" fmla="*/ 340 h 794"/>
                <a:gd name="T48" fmla="*/ 113 w 1020"/>
                <a:gd name="T49" fmla="*/ 340 h 794"/>
                <a:gd name="T50" fmla="*/ 113 w 1020"/>
                <a:gd name="T51" fmla="*/ 510 h 794"/>
                <a:gd name="T52" fmla="*/ 56 w 1020"/>
                <a:gd name="T53" fmla="*/ 510 h 794"/>
                <a:gd name="T54" fmla="*/ 56 w 1020"/>
                <a:gd name="T55" fmla="*/ 624 h 794"/>
                <a:gd name="T56" fmla="*/ 340 w 1020"/>
                <a:gd name="T57" fmla="*/ 624 h 794"/>
                <a:gd name="T58" fmla="*/ 340 w 1020"/>
                <a:gd name="T59" fmla="*/ 794 h 794"/>
                <a:gd name="T60" fmla="*/ 737 w 1020"/>
                <a:gd name="T61" fmla="*/ 794 h 794"/>
                <a:gd name="T62" fmla="*/ 737 w 1020"/>
                <a:gd name="T63" fmla="*/ 737 h 794"/>
                <a:gd name="T64" fmla="*/ 793 w 1020"/>
                <a:gd name="T65" fmla="*/ 737 h 794"/>
                <a:gd name="T66" fmla="*/ 793 w 1020"/>
                <a:gd name="T67" fmla="*/ 681 h 794"/>
                <a:gd name="T68" fmla="*/ 850 w 1020"/>
                <a:gd name="T69" fmla="*/ 681 h 794"/>
                <a:gd name="T70" fmla="*/ 850 w 1020"/>
                <a:gd name="T71" fmla="*/ 567 h 794"/>
                <a:gd name="T72" fmla="*/ 963 w 1020"/>
                <a:gd name="T73" fmla="*/ 567 h 794"/>
                <a:gd name="T74" fmla="*/ 963 w 1020"/>
                <a:gd name="T75" fmla="*/ 454 h 794"/>
                <a:gd name="T76" fmla="*/ 850 w 1020"/>
                <a:gd name="T77" fmla="*/ 454 h 794"/>
                <a:gd name="T78" fmla="*/ 850 w 1020"/>
                <a:gd name="T79" fmla="*/ 397 h 794"/>
                <a:gd name="T80" fmla="*/ 907 w 1020"/>
                <a:gd name="T81" fmla="*/ 397 h 794"/>
                <a:gd name="T82" fmla="*/ 907 w 1020"/>
                <a:gd name="T83" fmla="*/ 284 h 794"/>
                <a:gd name="T84" fmla="*/ 963 w 1020"/>
                <a:gd name="T85" fmla="*/ 284 h 794"/>
                <a:gd name="T86" fmla="*/ 963 w 1020"/>
                <a:gd name="T87" fmla="*/ 227 h 794"/>
                <a:gd name="T88" fmla="*/ 1020 w 1020"/>
                <a:gd name="T8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794">
                  <a:moveTo>
                    <a:pt x="1020" y="227"/>
                  </a:moveTo>
                  <a:lnTo>
                    <a:pt x="1020" y="170"/>
                  </a:lnTo>
                  <a:lnTo>
                    <a:pt x="963" y="170"/>
                  </a:lnTo>
                  <a:lnTo>
                    <a:pt x="96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81"/>
                  </a:lnTo>
                  <a:lnTo>
                    <a:pt x="850" y="681"/>
                  </a:lnTo>
                  <a:lnTo>
                    <a:pt x="850" y="567"/>
                  </a:lnTo>
                  <a:lnTo>
                    <a:pt x="963" y="567"/>
                  </a:lnTo>
                  <a:lnTo>
                    <a:pt x="963" y="454"/>
                  </a:lnTo>
                  <a:lnTo>
                    <a:pt x="850" y="45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284"/>
                  </a:lnTo>
                  <a:lnTo>
                    <a:pt x="963" y="284"/>
                  </a:lnTo>
                  <a:lnTo>
                    <a:pt x="963" y="227"/>
                  </a:lnTo>
                  <a:lnTo>
                    <a:pt x="102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59D77874-6FB7-4015-947A-EAE585675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397" cy="283"/>
            </a:xfrm>
            <a:custGeom>
              <a:avLst/>
              <a:gdLst>
                <a:gd name="T0" fmla="*/ 397 w 397"/>
                <a:gd name="T1" fmla="*/ 283 h 283"/>
                <a:gd name="T2" fmla="*/ 397 w 397"/>
                <a:gd name="T3" fmla="*/ 113 h 283"/>
                <a:gd name="T4" fmla="*/ 341 w 397"/>
                <a:gd name="T5" fmla="*/ 113 h 283"/>
                <a:gd name="T6" fmla="*/ 341 w 397"/>
                <a:gd name="T7" fmla="*/ 56 h 283"/>
                <a:gd name="T8" fmla="*/ 284 w 397"/>
                <a:gd name="T9" fmla="*/ 56 h 283"/>
                <a:gd name="T10" fmla="*/ 284 w 397"/>
                <a:gd name="T11" fmla="*/ 0 h 283"/>
                <a:gd name="T12" fmla="*/ 170 w 397"/>
                <a:gd name="T13" fmla="*/ 0 h 283"/>
                <a:gd name="T14" fmla="*/ 170 w 397"/>
                <a:gd name="T15" fmla="*/ 113 h 283"/>
                <a:gd name="T16" fmla="*/ 114 w 397"/>
                <a:gd name="T17" fmla="*/ 113 h 283"/>
                <a:gd name="T18" fmla="*/ 114 w 397"/>
                <a:gd name="T19" fmla="*/ 170 h 283"/>
                <a:gd name="T20" fmla="*/ 0 w 397"/>
                <a:gd name="T21" fmla="*/ 170 h 283"/>
                <a:gd name="T22" fmla="*/ 0 w 397"/>
                <a:gd name="T23" fmla="*/ 283 h 283"/>
                <a:gd name="T24" fmla="*/ 114 w 397"/>
                <a:gd name="T25" fmla="*/ 283 h 283"/>
                <a:gd name="T26" fmla="*/ 114 w 397"/>
                <a:gd name="T27" fmla="*/ 227 h 283"/>
                <a:gd name="T28" fmla="*/ 227 w 397"/>
                <a:gd name="T29" fmla="*/ 227 h 283"/>
                <a:gd name="T30" fmla="*/ 227 w 397"/>
                <a:gd name="T31" fmla="*/ 283 h 283"/>
                <a:gd name="T32" fmla="*/ 397 w 397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283"/>
                  </a:moveTo>
                  <a:lnTo>
                    <a:pt x="397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9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686E6A55-3B34-4217-9E66-64BC78339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444"/>
              <a:ext cx="283" cy="454"/>
            </a:xfrm>
            <a:custGeom>
              <a:avLst/>
              <a:gdLst>
                <a:gd name="T0" fmla="*/ 56 w 283"/>
                <a:gd name="T1" fmla="*/ 454 h 454"/>
                <a:gd name="T2" fmla="*/ 56 w 283"/>
                <a:gd name="T3" fmla="*/ 227 h 454"/>
                <a:gd name="T4" fmla="*/ 0 w 283"/>
                <a:gd name="T5" fmla="*/ 227 h 454"/>
                <a:gd name="T6" fmla="*/ 0 w 283"/>
                <a:gd name="T7" fmla="*/ 170 h 454"/>
                <a:gd name="T8" fmla="*/ 113 w 283"/>
                <a:gd name="T9" fmla="*/ 170 h 454"/>
                <a:gd name="T10" fmla="*/ 113 w 283"/>
                <a:gd name="T11" fmla="*/ 0 h 454"/>
                <a:gd name="T12" fmla="*/ 226 w 283"/>
                <a:gd name="T13" fmla="*/ 0 h 454"/>
                <a:gd name="T14" fmla="*/ 226 w 283"/>
                <a:gd name="T15" fmla="*/ 57 h 454"/>
                <a:gd name="T16" fmla="*/ 283 w 283"/>
                <a:gd name="T17" fmla="*/ 57 h 454"/>
                <a:gd name="T18" fmla="*/ 283 w 283"/>
                <a:gd name="T19" fmla="*/ 114 h 454"/>
                <a:gd name="T20" fmla="*/ 226 w 283"/>
                <a:gd name="T21" fmla="*/ 114 h 454"/>
                <a:gd name="T22" fmla="*/ 226 w 283"/>
                <a:gd name="T23" fmla="*/ 170 h 454"/>
                <a:gd name="T24" fmla="*/ 170 w 283"/>
                <a:gd name="T25" fmla="*/ 170 h 454"/>
                <a:gd name="T26" fmla="*/ 170 w 283"/>
                <a:gd name="T27" fmla="*/ 284 h 454"/>
                <a:gd name="T28" fmla="*/ 226 w 283"/>
                <a:gd name="T29" fmla="*/ 284 h 454"/>
                <a:gd name="T30" fmla="*/ 226 w 283"/>
                <a:gd name="T31" fmla="*/ 397 h 454"/>
                <a:gd name="T32" fmla="*/ 170 w 283"/>
                <a:gd name="T33" fmla="*/ 397 h 454"/>
                <a:gd name="T34" fmla="*/ 170 w 283"/>
                <a:gd name="T35" fmla="*/ 454 h 454"/>
                <a:gd name="T36" fmla="*/ 56 w 283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454">
                  <a:moveTo>
                    <a:pt x="56" y="454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31610533-FA02-4F04-BFB2-1FA7367CA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2501"/>
              <a:ext cx="170" cy="340"/>
            </a:xfrm>
            <a:custGeom>
              <a:avLst/>
              <a:gdLst>
                <a:gd name="T0" fmla="*/ 170 w 170"/>
                <a:gd name="T1" fmla="*/ 284 h 340"/>
                <a:gd name="T2" fmla="*/ 170 w 170"/>
                <a:gd name="T3" fmla="*/ 0 h 340"/>
                <a:gd name="T4" fmla="*/ 113 w 170"/>
                <a:gd name="T5" fmla="*/ 0 h 340"/>
                <a:gd name="T6" fmla="*/ 113 w 170"/>
                <a:gd name="T7" fmla="*/ 57 h 340"/>
                <a:gd name="T8" fmla="*/ 56 w 170"/>
                <a:gd name="T9" fmla="*/ 57 h 340"/>
                <a:gd name="T10" fmla="*/ 56 w 170"/>
                <a:gd name="T11" fmla="*/ 113 h 340"/>
                <a:gd name="T12" fmla="*/ 0 w 170"/>
                <a:gd name="T13" fmla="*/ 113 h 340"/>
                <a:gd name="T14" fmla="*/ 0 w 170"/>
                <a:gd name="T15" fmla="*/ 227 h 340"/>
                <a:gd name="T16" fmla="*/ 56 w 170"/>
                <a:gd name="T17" fmla="*/ 227 h 340"/>
                <a:gd name="T18" fmla="*/ 56 w 170"/>
                <a:gd name="T19" fmla="*/ 340 h 340"/>
                <a:gd name="T20" fmla="*/ 170 w 170"/>
                <a:gd name="T21" fmla="*/ 340 h 340"/>
                <a:gd name="T22" fmla="*/ 170 w 170"/>
                <a:gd name="T23" fmla="*/ 28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340">
                  <a:moveTo>
                    <a:pt x="170" y="284"/>
                  </a:move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D97ABFD2-B7BD-4379-9EDF-176CCFF30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501"/>
              <a:ext cx="567" cy="397"/>
            </a:xfrm>
            <a:custGeom>
              <a:avLst/>
              <a:gdLst>
                <a:gd name="T0" fmla="*/ 0 w 567"/>
                <a:gd name="T1" fmla="*/ 0 h 397"/>
                <a:gd name="T2" fmla="*/ 170 w 567"/>
                <a:gd name="T3" fmla="*/ 0 h 397"/>
                <a:gd name="T4" fmla="*/ 170 w 567"/>
                <a:gd name="T5" fmla="*/ 170 h 397"/>
                <a:gd name="T6" fmla="*/ 340 w 567"/>
                <a:gd name="T7" fmla="*/ 170 h 397"/>
                <a:gd name="T8" fmla="*/ 340 w 567"/>
                <a:gd name="T9" fmla="*/ 0 h 397"/>
                <a:gd name="T10" fmla="*/ 510 w 567"/>
                <a:gd name="T11" fmla="*/ 0 h 397"/>
                <a:gd name="T12" fmla="*/ 510 w 567"/>
                <a:gd name="T13" fmla="*/ 57 h 397"/>
                <a:gd name="T14" fmla="*/ 567 w 567"/>
                <a:gd name="T15" fmla="*/ 57 h 397"/>
                <a:gd name="T16" fmla="*/ 567 w 567"/>
                <a:gd name="T17" fmla="*/ 170 h 397"/>
                <a:gd name="T18" fmla="*/ 510 w 567"/>
                <a:gd name="T19" fmla="*/ 170 h 397"/>
                <a:gd name="T20" fmla="*/ 510 w 567"/>
                <a:gd name="T21" fmla="*/ 284 h 397"/>
                <a:gd name="T22" fmla="*/ 397 w 567"/>
                <a:gd name="T23" fmla="*/ 284 h 397"/>
                <a:gd name="T24" fmla="*/ 397 w 567"/>
                <a:gd name="T25" fmla="*/ 397 h 397"/>
                <a:gd name="T26" fmla="*/ 113 w 567"/>
                <a:gd name="T27" fmla="*/ 397 h 397"/>
                <a:gd name="T28" fmla="*/ 113 w 567"/>
                <a:gd name="T29" fmla="*/ 340 h 397"/>
                <a:gd name="T30" fmla="*/ 56 w 567"/>
                <a:gd name="T31" fmla="*/ 340 h 397"/>
                <a:gd name="T32" fmla="*/ 56 w 567"/>
                <a:gd name="T33" fmla="*/ 284 h 397"/>
                <a:gd name="T34" fmla="*/ 0 w 567"/>
                <a:gd name="T35" fmla="*/ 284 h 397"/>
                <a:gd name="T36" fmla="*/ 0 w 567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0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D2B957B2-2EB9-4098-8BAC-5518391EB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2785"/>
              <a:ext cx="283" cy="396"/>
            </a:xfrm>
            <a:custGeom>
              <a:avLst/>
              <a:gdLst>
                <a:gd name="T0" fmla="*/ 227 w 283"/>
                <a:gd name="T1" fmla="*/ 0 h 396"/>
                <a:gd name="T2" fmla="*/ 0 w 283"/>
                <a:gd name="T3" fmla="*/ 0 h 396"/>
                <a:gd name="T4" fmla="*/ 0 w 283"/>
                <a:gd name="T5" fmla="*/ 396 h 396"/>
                <a:gd name="T6" fmla="*/ 56 w 283"/>
                <a:gd name="T7" fmla="*/ 396 h 396"/>
                <a:gd name="T8" fmla="*/ 56 w 283"/>
                <a:gd name="T9" fmla="*/ 340 h 396"/>
                <a:gd name="T10" fmla="*/ 113 w 283"/>
                <a:gd name="T11" fmla="*/ 340 h 396"/>
                <a:gd name="T12" fmla="*/ 113 w 283"/>
                <a:gd name="T13" fmla="*/ 283 h 396"/>
                <a:gd name="T14" fmla="*/ 170 w 283"/>
                <a:gd name="T15" fmla="*/ 283 h 396"/>
                <a:gd name="T16" fmla="*/ 170 w 283"/>
                <a:gd name="T17" fmla="*/ 226 h 396"/>
                <a:gd name="T18" fmla="*/ 227 w 283"/>
                <a:gd name="T19" fmla="*/ 226 h 396"/>
                <a:gd name="T20" fmla="*/ 227 w 283"/>
                <a:gd name="T21" fmla="*/ 170 h 396"/>
                <a:gd name="T22" fmla="*/ 283 w 283"/>
                <a:gd name="T23" fmla="*/ 170 h 396"/>
                <a:gd name="T24" fmla="*/ 283 w 283"/>
                <a:gd name="T25" fmla="*/ 0 h 396"/>
                <a:gd name="T26" fmla="*/ 227 w 283"/>
                <a:gd name="T2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96">
                  <a:moveTo>
                    <a:pt x="227" y="0"/>
                  </a:moveTo>
                  <a:lnTo>
                    <a:pt x="0" y="0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1A959001-3F5C-48E3-A6BC-8442C30CB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388"/>
              <a:ext cx="397" cy="340"/>
            </a:xfrm>
            <a:custGeom>
              <a:avLst/>
              <a:gdLst>
                <a:gd name="T0" fmla="*/ 0 w 397"/>
                <a:gd name="T1" fmla="*/ 283 h 340"/>
                <a:gd name="T2" fmla="*/ 113 w 397"/>
                <a:gd name="T3" fmla="*/ 283 h 340"/>
                <a:gd name="T4" fmla="*/ 113 w 397"/>
                <a:gd name="T5" fmla="*/ 340 h 340"/>
                <a:gd name="T6" fmla="*/ 227 w 397"/>
                <a:gd name="T7" fmla="*/ 340 h 340"/>
                <a:gd name="T8" fmla="*/ 227 w 397"/>
                <a:gd name="T9" fmla="*/ 283 h 340"/>
                <a:gd name="T10" fmla="*/ 397 w 397"/>
                <a:gd name="T11" fmla="*/ 283 h 340"/>
                <a:gd name="T12" fmla="*/ 397 w 397"/>
                <a:gd name="T13" fmla="*/ 113 h 340"/>
                <a:gd name="T14" fmla="*/ 340 w 397"/>
                <a:gd name="T15" fmla="*/ 113 h 340"/>
                <a:gd name="T16" fmla="*/ 340 w 397"/>
                <a:gd name="T17" fmla="*/ 0 h 340"/>
                <a:gd name="T18" fmla="*/ 170 w 397"/>
                <a:gd name="T19" fmla="*/ 0 h 340"/>
                <a:gd name="T20" fmla="*/ 170 w 397"/>
                <a:gd name="T21" fmla="*/ 56 h 340"/>
                <a:gd name="T22" fmla="*/ 113 w 397"/>
                <a:gd name="T23" fmla="*/ 56 h 340"/>
                <a:gd name="T24" fmla="*/ 113 w 397"/>
                <a:gd name="T25" fmla="*/ 113 h 340"/>
                <a:gd name="T26" fmla="*/ 170 w 397"/>
                <a:gd name="T27" fmla="*/ 113 h 340"/>
                <a:gd name="T28" fmla="*/ 170 w 397"/>
                <a:gd name="T29" fmla="*/ 170 h 340"/>
                <a:gd name="T30" fmla="*/ 57 w 397"/>
                <a:gd name="T31" fmla="*/ 170 h 340"/>
                <a:gd name="T32" fmla="*/ 57 w 397"/>
                <a:gd name="T33" fmla="*/ 226 h 340"/>
                <a:gd name="T34" fmla="*/ 0 w 397"/>
                <a:gd name="T35" fmla="*/ 226 h 340"/>
                <a:gd name="T36" fmla="*/ 0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283"/>
                  </a:moveTo>
                  <a:lnTo>
                    <a:pt x="113" y="28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5F5AE1AA-AE72-49B8-9C9C-39E37C17C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388"/>
              <a:ext cx="340" cy="283"/>
            </a:xfrm>
            <a:custGeom>
              <a:avLst/>
              <a:gdLst>
                <a:gd name="T0" fmla="*/ 227 w 340"/>
                <a:gd name="T1" fmla="*/ 283 h 283"/>
                <a:gd name="T2" fmla="*/ 227 w 340"/>
                <a:gd name="T3" fmla="*/ 113 h 283"/>
                <a:gd name="T4" fmla="*/ 340 w 340"/>
                <a:gd name="T5" fmla="*/ 113 h 283"/>
                <a:gd name="T6" fmla="*/ 340 w 340"/>
                <a:gd name="T7" fmla="*/ 56 h 283"/>
                <a:gd name="T8" fmla="*/ 284 w 340"/>
                <a:gd name="T9" fmla="*/ 56 h 283"/>
                <a:gd name="T10" fmla="*/ 284 w 340"/>
                <a:gd name="T11" fmla="*/ 0 h 283"/>
                <a:gd name="T12" fmla="*/ 114 w 340"/>
                <a:gd name="T13" fmla="*/ 0 h 283"/>
                <a:gd name="T14" fmla="*/ 114 w 340"/>
                <a:gd name="T15" fmla="*/ 56 h 283"/>
                <a:gd name="T16" fmla="*/ 0 w 340"/>
                <a:gd name="T17" fmla="*/ 56 h 283"/>
                <a:gd name="T18" fmla="*/ 0 w 340"/>
                <a:gd name="T19" fmla="*/ 113 h 283"/>
                <a:gd name="T20" fmla="*/ 57 w 340"/>
                <a:gd name="T21" fmla="*/ 113 h 283"/>
                <a:gd name="T22" fmla="*/ 57 w 340"/>
                <a:gd name="T23" fmla="*/ 283 h 283"/>
                <a:gd name="T24" fmla="*/ 170 w 340"/>
                <a:gd name="T25" fmla="*/ 283 h 283"/>
                <a:gd name="T26" fmla="*/ 227 w 340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83">
                  <a:moveTo>
                    <a:pt x="227" y="283"/>
                  </a:moveTo>
                  <a:lnTo>
                    <a:pt x="22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7E3A03CF-75D7-4349-B651-E460EEC3E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104"/>
              <a:ext cx="623" cy="510"/>
            </a:xfrm>
            <a:custGeom>
              <a:avLst/>
              <a:gdLst>
                <a:gd name="T0" fmla="*/ 623 w 623"/>
                <a:gd name="T1" fmla="*/ 284 h 510"/>
                <a:gd name="T2" fmla="*/ 623 w 623"/>
                <a:gd name="T3" fmla="*/ 170 h 510"/>
                <a:gd name="T4" fmla="*/ 567 w 623"/>
                <a:gd name="T5" fmla="*/ 170 h 510"/>
                <a:gd name="T6" fmla="*/ 567 w 623"/>
                <a:gd name="T7" fmla="*/ 57 h 510"/>
                <a:gd name="T8" fmla="*/ 510 w 623"/>
                <a:gd name="T9" fmla="*/ 57 h 510"/>
                <a:gd name="T10" fmla="*/ 510 w 623"/>
                <a:gd name="T11" fmla="*/ 0 h 510"/>
                <a:gd name="T12" fmla="*/ 397 w 623"/>
                <a:gd name="T13" fmla="*/ 0 h 510"/>
                <a:gd name="T14" fmla="*/ 397 w 623"/>
                <a:gd name="T15" fmla="*/ 57 h 510"/>
                <a:gd name="T16" fmla="*/ 56 w 623"/>
                <a:gd name="T17" fmla="*/ 57 h 510"/>
                <a:gd name="T18" fmla="*/ 56 w 623"/>
                <a:gd name="T19" fmla="*/ 227 h 510"/>
                <a:gd name="T20" fmla="*/ 0 w 623"/>
                <a:gd name="T21" fmla="*/ 227 h 510"/>
                <a:gd name="T22" fmla="*/ 0 w 623"/>
                <a:gd name="T23" fmla="*/ 284 h 510"/>
                <a:gd name="T24" fmla="*/ 170 w 623"/>
                <a:gd name="T25" fmla="*/ 284 h 510"/>
                <a:gd name="T26" fmla="*/ 170 w 623"/>
                <a:gd name="T27" fmla="*/ 340 h 510"/>
                <a:gd name="T28" fmla="*/ 226 w 623"/>
                <a:gd name="T29" fmla="*/ 340 h 510"/>
                <a:gd name="T30" fmla="*/ 226 w 623"/>
                <a:gd name="T31" fmla="*/ 397 h 510"/>
                <a:gd name="T32" fmla="*/ 283 w 623"/>
                <a:gd name="T33" fmla="*/ 397 h 510"/>
                <a:gd name="T34" fmla="*/ 283 w 623"/>
                <a:gd name="T35" fmla="*/ 454 h 510"/>
                <a:gd name="T36" fmla="*/ 340 w 623"/>
                <a:gd name="T37" fmla="*/ 454 h 510"/>
                <a:gd name="T38" fmla="*/ 340 w 623"/>
                <a:gd name="T39" fmla="*/ 510 h 510"/>
                <a:gd name="T40" fmla="*/ 397 w 623"/>
                <a:gd name="T41" fmla="*/ 510 h 510"/>
                <a:gd name="T42" fmla="*/ 397 w 623"/>
                <a:gd name="T43" fmla="*/ 454 h 510"/>
                <a:gd name="T44" fmla="*/ 510 w 623"/>
                <a:gd name="T45" fmla="*/ 454 h 510"/>
                <a:gd name="T46" fmla="*/ 510 w 623"/>
                <a:gd name="T47" fmla="*/ 397 h 510"/>
                <a:gd name="T48" fmla="*/ 453 w 623"/>
                <a:gd name="T49" fmla="*/ 397 h 510"/>
                <a:gd name="T50" fmla="*/ 453 w 623"/>
                <a:gd name="T51" fmla="*/ 340 h 510"/>
                <a:gd name="T52" fmla="*/ 510 w 623"/>
                <a:gd name="T53" fmla="*/ 340 h 510"/>
                <a:gd name="T54" fmla="*/ 510 w 623"/>
                <a:gd name="T55" fmla="*/ 284 h 510"/>
                <a:gd name="T56" fmla="*/ 623 w 623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510">
                  <a:moveTo>
                    <a:pt x="623" y="284"/>
                  </a:moveTo>
                  <a:lnTo>
                    <a:pt x="623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623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4F098B4F-1E17-44C8-BC8C-03627F7E9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2104"/>
              <a:ext cx="1190" cy="1474"/>
            </a:xfrm>
            <a:custGeom>
              <a:avLst/>
              <a:gdLst>
                <a:gd name="T0" fmla="*/ 170 w 1190"/>
                <a:gd name="T1" fmla="*/ 1418 h 1474"/>
                <a:gd name="T2" fmla="*/ 283 w 1190"/>
                <a:gd name="T3" fmla="*/ 1474 h 1474"/>
                <a:gd name="T4" fmla="*/ 397 w 1190"/>
                <a:gd name="T5" fmla="*/ 1418 h 1474"/>
                <a:gd name="T6" fmla="*/ 567 w 1190"/>
                <a:gd name="T7" fmla="*/ 1191 h 1474"/>
                <a:gd name="T8" fmla="*/ 623 w 1190"/>
                <a:gd name="T9" fmla="*/ 1134 h 1474"/>
                <a:gd name="T10" fmla="*/ 680 w 1190"/>
                <a:gd name="T11" fmla="*/ 1191 h 1474"/>
                <a:gd name="T12" fmla="*/ 737 w 1190"/>
                <a:gd name="T13" fmla="*/ 1021 h 1474"/>
                <a:gd name="T14" fmla="*/ 850 w 1190"/>
                <a:gd name="T15" fmla="*/ 851 h 1474"/>
                <a:gd name="T16" fmla="*/ 794 w 1190"/>
                <a:gd name="T17" fmla="*/ 737 h 1474"/>
                <a:gd name="T18" fmla="*/ 850 w 1190"/>
                <a:gd name="T19" fmla="*/ 681 h 1474"/>
                <a:gd name="T20" fmla="*/ 907 w 1190"/>
                <a:gd name="T21" fmla="*/ 624 h 1474"/>
                <a:gd name="T22" fmla="*/ 964 w 1190"/>
                <a:gd name="T23" fmla="*/ 567 h 1474"/>
                <a:gd name="T24" fmla="*/ 1134 w 1190"/>
                <a:gd name="T25" fmla="*/ 227 h 1474"/>
                <a:gd name="T26" fmla="*/ 1190 w 1190"/>
                <a:gd name="T27" fmla="*/ 57 h 1474"/>
                <a:gd name="T28" fmla="*/ 1077 w 1190"/>
                <a:gd name="T29" fmla="*/ 0 h 1474"/>
                <a:gd name="T30" fmla="*/ 964 w 1190"/>
                <a:gd name="T31" fmla="*/ 57 h 1474"/>
                <a:gd name="T32" fmla="*/ 794 w 1190"/>
                <a:gd name="T33" fmla="*/ 114 h 1474"/>
                <a:gd name="T34" fmla="*/ 680 w 1190"/>
                <a:gd name="T35" fmla="*/ 227 h 1474"/>
                <a:gd name="T36" fmla="*/ 453 w 1190"/>
                <a:gd name="T37" fmla="*/ 284 h 1474"/>
                <a:gd name="T38" fmla="*/ 510 w 1190"/>
                <a:gd name="T39" fmla="*/ 397 h 1474"/>
                <a:gd name="T40" fmla="*/ 567 w 1190"/>
                <a:gd name="T41" fmla="*/ 567 h 1474"/>
                <a:gd name="T42" fmla="*/ 397 w 1190"/>
                <a:gd name="T43" fmla="*/ 624 h 1474"/>
                <a:gd name="T44" fmla="*/ 283 w 1190"/>
                <a:gd name="T45" fmla="*/ 567 h 1474"/>
                <a:gd name="T46" fmla="*/ 113 w 1190"/>
                <a:gd name="T47" fmla="*/ 681 h 1474"/>
                <a:gd name="T48" fmla="*/ 283 w 1190"/>
                <a:gd name="T49" fmla="*/ 851 h 1474"/>
                <a:gd name="T50" fmla="*/ 227 w 1190"/>
                <a:gd name="T51" fmla="*/ 907 h 1474"/>
                <a:gd name="T52" fmla="*/ 170 w 1190"/>
                <a:gd name="T53" fmla="*/ 964 h 1474"/>
                <a:gd name="T54" fmla="*/ 113 w 1190"/>
                <a:gd name="T55" fmla="*/ 1021 h 1474"/>
                <a:gd name="T56" fmla="*/ 56 w 1190"/>
                <a:gd name="T57" fmla="*/ 1077 h 1474"/>
                <a:gd name="T58" fmla="*/ 0 w 1190"/>
                <a:gd name="T59" fmla="*/ 1304 h 1474"/>
                <a:gd name="T60" fmla="*/ 56 w 1190"/>
                <a:gd name="T61" fmla="*/ 1361 h 1474"/>
                <a:gd name="T62" fmla="*/ 113 w 1190"/>
                <a:gd name="T63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74">
                  <a:moveTo>
                    <a:pt x="170" y="1474"/>
                  </a:moveTo>
                  <a:lnTo>
                    <a:pt x="170" y="1418"/>
                  </a:lnTo>
                  <a:lnTo>
                    <a:pt x="283" y="1418"/>
                  </a:lnTo>
                  <a:lnTo>
                    <a:pt x="283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850" y="737"/>
                  </a:lnTo>
                  <a:lnTo>
                    <a:pt x="850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134" y="567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83" y="681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56" y="1021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6" y="1304"/>
                  </a:lnTo>
                  <a:lnTo>
                    <a:pt x="56" y="1361"/>
                  </a:lnTo>
                  <a:lnTo>
                    <a:pt x="113" y="1361"/>
                  </a:lnTo>
                  <a:lnTo>
                    <a:pt x="113" y="1474"/>
                  </a:lnTo>
                  <a:lnTo>
                    <a:pt x="170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5A9F71DB-0828-45DD-A0A6-E6315C8E6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1651"/>
              <a:ext cx="1304" cy="1417"/>
            </a:xfrm>
            <a:custGeom>
              <a:avLst/>
              <a:gdLst>
                <a:gd name="T0" fmla="*/ 340 w 1304"/>
                <a:gd name="T1" fmla="*/ 1417 h 1417"/>
                <a:gd name="T2" fmla="*/ 397 w 1304"/>
                <a:gd name="T3" fmla="*/ 1304 h 1417"/>
                <a:gd name="T4" fmla="*/ 453 w 1304"/>
                <a:gd name="T5" fmla="*/ 1190 h 1417"/>
                <a:gd name="T6" fmla="*/ 567 w 1304"/>
                <a:gd name="T7" fmla="*/ 1020 h 1417"/>
                <a:gd name="T8" fmla="*/ 737 w 1304"/>
                <a:gd name="T9" fmla="*/ 1077 h 1417"/>
                <a:gd name="T10" fmla="*/ 793 w 1304"/>
                <a:gd name="T11" fmla="*/ 1020 h 1417"/>
                <a:gd name="T12" fmla="*/ 907 w 1304"/>
                <a:gd name="T13" fmla="*/ 907 h 1417"/>
                <a:gd name="T14" fmla="*/ 1077 w 1304"/>
                <a:gd name="T15" fmla="*/ 963 h 1417"/>
                <a:gd name="T16" fmla="*/ 1304 w 1304"/>
                <a:gd name="T17" fmla="*/ 793 h 1417"/>
                <a:gd name="T18" fmla="*/ 1190 w 1304"/>
                <a:gd name="T19" fmla="*/ 623 h 1417"/>
                <a:gd name="T20" fmla="*/ 1134 w 1304"/>
                <a:gd name="T21" fmla="*/ 567 h 1417"/>
                <a:gd name="T22" fmla="*/ 1190 w 1304"/>
                <a:gd name="T23" fmla="*/ 453 h 1417"/>
                <a:gd name="T24" fmla="*/ 1247 w 1304"/>
                <a:gd name="T25" fmla="*/ 396 h 1417"/>
                <a:gd name="T26" fmla="*/ 1190 w 1304"/>
                <a:gd name="T27" fmla="*/ 283 h 1417"/>
                <a:gd name="T28" fmla="*/ 1134 w 1304"/>
                <a:gd name="T29" fmla="*/ 226 h 1417"/>
                <a:gd name="T30" fmla="*/ 1077 w 1304"/>
                <a:gd name="T31" fmla="*/ 56 h 1417"/>
                <a:gd name="T32" fmla="*/ 964 w 1304"/>
                <a:gd name="T33" fmla="*/ 113 h 1417"/>
                <a:gd name="T34" fmla="*/ 793 w 1304"/>
                <a:gd name="T35" fmla="*/ 170 h 1417"/>
                <a:gd name="T36" fmla="*/ 737 w 1304"/>
                <a:gd name="T37" fmla="*/ 113 h 1417"/>
                <a:gd name="T38" fmla="*/ 680 w 1304"/>
                <a:gd name="T39" fmla="*/ 56 h 1417"/>
                <a:gd name="T40" fmla="*/ 567 w 1304"/>
                <a:gd name="T41" fmla="*/ 0 h 1417"/>
                <a:gd name="T42" fmla="*/ 397 w 1304"/>
                <a:gd name="T43" fmla="*/ 340 h 1417"/>
                <a:gd name="T44" fmla="*/ 340 w 1304"/>
                <a:gd name="T45" fmla="*/ 396 h 1417"/>
                <a:gd name="T46" fmla="*/ 397 w 1304"/>
                <a:gd name="T47" fmla="*/ 567 h 1417"/>
                <a:gd name="T48" fmla="*/ 283 w 1304"/>
                <a:gd name="T49" fmla="*/ 623 h 1417"/>
                <a:gd name="T50" fmla="*/ 226 w 1304"/>
                <a:gd name="T51" fmla="*/ 680 h 1417"/>
                <a:gd name="T52" fmla="*/ 170 w 1304"/>
                <a:gd name="T53" fmla="*/ 907 h 1417"/>
                <a:gd name="T54" fmla="*/ 56 w 1304"/>
                <a:gd name="T55" fmla="*/ 1020 h 1417"/>
                <a:gd name="T56" fmla="*/ 0 w 1304"/>
                <a:gd name="T57" fmla="*/ 1134 h 1417"/>
                <a:gd name="T58" fmla="*/ 113 w 1304"/>
                <a:gd name="T59" fmla="*/ 1304 h 1417"/>
                <a:gd name="T60" fmla="*/ 170 w 1304"/>
                <a:gd name="T61" fmla="*/ 1360 h 1417"/>
                <a:gd name="T62" fmla="*/ 226 w 1304"/>
                <a:gd name="T63" fmla="*/ 141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4" h="1417">
                  <a:moveTo>
                    <a:pt x="226" y="1417"/>
                  </a:moveTo>
                  <a:lnTo>
                    <a:pt x="340" y="141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190"/>
                  </a:lnTo>
                  <a:lnTo>
                    <a:pt x="453" y="1190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963"/>
                  </a:lnTo>
                  <a:lnTo>
                    <a:pt x="1077" y="963"/>
                  </a:lnTo>
                  <a:lnTo>
                    <a:pt x="1077" y="793"/>
                  </a:lnTo>
                  <a:lnTo>
                    <a:pt x="1304" y="793"/>
                  </a:lnTo>
                  <a:lnTo>
                    <a:pt x="1304" y="623"/>
                  </a:lnTo>
                  <a:lnTo>
                    <a:pt x="1190" y="623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190" y="453"/>
                  </a:lnTo>
                  <a:lnTo>
                    <a:pt x="1190" y="396"/>
                  </a:lnTo>
                  <a:lnTo>
                    <a:pt x="1247" y="396"/>
                  </a:lnTo>
                  <a:lnTo>
                    <a:pt x="1247" y="283"/>
                  </a:lnTo>
                  <a:lnTo>
                    <a:pt x="1190" y="283"/>
                  </a:lnTo>
                  <a:lnTo>
                    <a:pt x="1190" y="226"/>
                  </a:lnTo>
                  <a:lnTo>
                    <a:pt x="1134" y="226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793" y="170"/>
                  </a:lnTo>
                  <a:lnTo>
                    <a:pt x="793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6" y="680"/>
                  </a:lnTo>
                  <a:lnTo>
                    <a:pt x="226" y="907"/>
                  </a:lnTo>
                  <a:lnTo>
                    <a:pt x="170" y="907"/>
                  </a:lnTo>
                  <a:lnTo>
                    <a:pt x="170" y="1020"/>
                  </a:lnTo>
                  <a:lnTo>
                    <a:pt x="56" y="1020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13" y="1304"/>
                  </a:lnTo>
                  <a:lnTo>
                    <a:pt x="113" y="1360"/>
                  </a:lnTo>
                  <a:lnTo>
                    <a:pt x="170" y="1360"/>
                  </a:lnTo>
                  <a:lnTo>
                    <a:pt x="170" y="1417"/>
                  </a:lnTo>
                  <a:lnTo>
                    <a:pt x="226" y="141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1A904FC4-9799-4193-A8DC-05B8B4A7A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594"/>
              <a:ext cx="340" cy="340"/>
            </a:xfrm>
            <a:custGeom>
              <a:avLst/>
              <a:gdLst>
                <a:gd name="T0" fmla="*/ 56 w 340"/>
                <a:gd name="T1" fmla="*/ 340 h 340"/>
                <a:gd name="T2" fmla="*/ 340 w 340"/>
                <a:gd name="T3" fmla="*/ 340 h 340"/>
                <a:gd name="T4" fmla="*/ 340 w 340"/>
                <a:gd name="T5" fmla="*/ 57 h 340"/>
                <a:gd name="T6" fmla="*/ 170 w 340"/>
                <a:gd name="T7" fmla="*/ 57 h 340"/>
                <a:gd name="T8" fmla="*/ 170 w 340"/>
                <a:gd name="T9" fmla="*/ 0 h 340"/>
                <a:gd name="T10" fmla="*/ 56 w 340"/>
                <a:gd name="T11" fmla="*/ 0 h 340"/>
                <a:gd name="T12" fmla="*/ 56 w 340"/>
                <a:gd name="T13" fmla="*/ 57 h 340"/>
                <a:gd name="T14" fmla="*/ 0 w 340"/>
                <a:gd name="T15" fmla="*/ 57 h 340"/>
                <a:gd name="T16" fmla="*/ 0 w 340"/>
                <a:gd name="T17" fmla="*/ 283 h 340"/>
                <a:gd name="T18" fmla="*/ 56 w 340"/>
                <a:gd name="T19" fmla="*/ 283 h 340"/>
                <a:gd name="T20" fmla="*/ 56 w 340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56" y="340"/>
                  </a:moveTo>
                  <a:lnTo>
                    <a:pt x="340" y="34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3FA091AC-AD95-4C68-96C2-FE81EC5AB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197"/>
              <a:ext cx="680" cy="624"/>
            </a:xfrm>
            <a:custGeom>
              <a:avLst/>
              <a:gdLst>
                <a:gd name="T0" fmla="*/ 680 w 680"/>
                <a:gd name="T1" fmla="*/ 113 h 624"/>
                <a:gd name="T2" fmla="*/ 567 w 680"/>
                <a:gd name="T3" fmla="*/ 113 h 624"/>
                <a:gd name="T4" fmla="*/ 567 w 680"/>
                <a:gd name="T5" fmla="*/ 170 h 624"/>
                <a:gd name="T6" fmla="*/ 453 w 680"/>
                <a:gd name="T7" fmla="*/ 170 h 624"/>
                <a:gd name="T8" fmla="*/ 453 w 680"/>
                <a:gd name="T9" fmla="*/ 113 h 624"/>
                <a:gd name="T10" fmla="*/ 283 w 680"/>
                <a:gd name="T11" fmla="*/ 113 h 624"/>
                <a:gd name="T12" fmla="*/ 283 w 680"/>
                <a:gd name="T13" fmla="*/ 57 h 624"/>
                <a:gd name="T14" fmla="*/ 170 w 680"/>
                <a:gd name="T15" fmla="*/ 57 h 624"/>
                <a:gd name="T16" fmla="*/ 170 w 680"/>
                <a:gd name="T17" fmla="*/ 0 h 624"/>
                <a:gd name="T18" fmla="*/ 0 w 680"/>
                <a:gd name="T19" fmla="*/ 0 h 624"/>
                <a:gd name="T20" fmla="*/ 0 w 680"/>
                <a:gd name="T21" fmla="*/ 454 h 624"/>
                <a:gd name="T22" fmla="*/ 113 w 680"/>
                <a:gd name="T23" fmla="*/ 454 h 624"/>
                <a:gd name="T24" fmla="*/ 113 w 680"/>
                <a:gd name="T25" fmla="*/ 510 h 624"/>
                <a:gd name="T26" fmla="*/ 170 w 680"/>
                <a:gd name="T27" fmla="*/ 510 h 624"/>
                <a:gd name="T28" fmla="*/ 170 w 680"/>
                <a:gd name="T29" fmla="*/ 567 h 624"/>
                <a:gd name="T30" fmla="*/ 226 w 680"/>
                <a:gd name="T31" fmla="*/ 567 h 624"/>
                <a:gd name="T32" fmla="*/ 226 w 680"/>
                <a:gd name="T33" fmla="*/ 624 h 624"/>
                <a:gd name="T34" fmla="*/ 397 w 680"/>
                <a:gd name="T35" fmla="*/ 624 h 624"/>
                <a:gd name="T36" fmla="*/ 397 w 680"/>
                <a:gd name="T37" fmla="*/ 567 h 624"/>
                <a:gd name="T38" fmla="*/ 453 w 680"/>
                <a:gd name="T39" fmla="*/ 567 h 624"/>
                <a:gd name="T40" fmla="*/ 510 w 680"/>
                <a:gd name="T41" fmla="*/ 567 h 624"/>
                <a:gd name="T42" fmla="*/ 510 w 680"/>
                <a:gd name="T43" fmla="*/ 510 h 624"/>
                <a:gd name="T44" fmla="*/ 567 w 680"/>
                <a:gd name="T45" fmla="*/ 510 h 624"/>
                <a:gd name="T46" fmla="*/ 567 w 680"/>
                <a:gd name="T47" fmla="*/ 340 h 624"/>
                <a:gd name="T48" fmla="*/ 623 w 680"/>
                <a:gd name="T49" fmla="*/ 340 h 624"/>
                <a:gd name="T50" fmla="*/ 623 w 680"/>
                <a:gd name="T51" fmla="*/ 227 h 624"/>
                <a:gd name="T52" fmla="*/ 680 w 680"/>
                <a:gd name="T53" fmla="*/ 227 h 624"/>
                <a:gd name="T54" fmla="*/ 680 w 680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680" y="113"/>
                  </a:move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02A94BA2-B946-47A6-89BA-4E049EC58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73"/>
              <a:ext cx="907" cy="794"/>
            </a:xfrm>
            <a:custGeom>
              <a:avLst/>
              <a:gdLst>
                <a:gd name="T0" fmla="*/ 567 w 907"/>
                <a:gd name="T1" fmla="*/ 737 h 794"/>
                <a:gd name="T2" fmla="*/ 567 w 907"/>
                <a:gd name="T3" fmla="*/ 681 h 794"/>
                <a:gd name="T4" fmla="*/ 624 w 907"/>
                <a:gd name="T5" fmla="*/ 681 h 794"/>
                <a:gd name="T6" fmla="*/ 624 w 907"/>
                <a:gd name="T7" fmla="*/ 567 h 794"/>
                <a:gd name="T8" fmla="*/ 680 w 907"/>
                <a:gd name="T9" fmla="*/ 567 h 794"/>
                <a:gd name="T10" fmla="*/ 680 w 907"/>
                <a:gd name="T11" fmla="*/ 511 h 794"/>
                <a:gd name="T12" fmla="*/ 737 w 907"/>
                <a:gd name="T13" fmla="*/ 511 h 794"/>
                <a:gd name="T14" fmla="*/ 737 w 907"/>
                <a:gd name="T15" fmla="*/ 397 h 794"/>
                <a:gd name="T16" fmla="*/ 794 w 907"/>
                <a:gd name="T17" fmla="*/ 397 h 794"/>
                <a:gd name="T18" fmla="*/ 794 w 907"/>
                <a:gd name="T19" fmla="*/ 340 h 794"/>
                <a:gd name="T20" fmla="*/ 851 w 907"/>
                <a:gd name="T21" fmla="*/ 340 h 794"/>
                <a:gd name="T22" fmla="*/ 851 w 907"/>
                <a:gd name="T23" fmla="*/ 170 h 794"/>
                <a:gd name="T24" fmla="*/ 907 w 907"/>
                <a:gd name="T25" fmla="*/ 170 h 794"/>
                <a:gd name="T26" fmla="*/ 907 w 907"/>
                <a:gd name="T27" fmla="*/ 57 h 794"/>
                <a:gd name="T28" fmla="*/ 794 w 907"/>
                <a:gd name="T29" fmla="*/ 57 h 794"/>
                <a:gd name="T30" fmla="*/ 794 w 907"/>
                <a:gd name="T31" fmla="*/ 0 h 794"/>
                <a:gd name="T32" fmla="*/ 284 w 907"/>
                <a:gd name="T33" fmla="*/ 0 h 794"/>
                <a:gd name="T34" fmla="*/ 284 w 907"/>
                <a:gd name="T35" fmla="*/ 114 h 794"/>
                <a:gd name="T36" fmla="*/ 340 w 907"/>
                <a:gd name="T37" fmla="*/ 114 h 794"/>
                <a:gd name="T38" fmla="*/ 340 w 907"/>
                <a:gd name="T39" fmla="*/ 227 h 794"/>
                <a:gd name="T40" fmla="*/ 284 w 907"/>
                <a:gd name="T41" fmla="*/ 227 h 794"/>
                <a:gd name="T42" fmla="*/ 284 w 907"/>
                <a:gd name="T43" fmla="*/ 284 h 794"/>
                <a:gd name="T44" fmla="*/ 227 w 907"/>
                <a:gd name="T45" fmla="*/ 284 h 794"/>
                <a:gd name="T46" fmla="*/ 227 w 907"/>
                <a:gd name="T47" fmla="*/ 340 h 794"/>
                <a:gd name="T48" fmla="*/ 170 w 907"/>
                <a:gd name="T49" fmla="*/ 340 h 794"/>
                <a:gd name="T50" fmla="*/ 170 w 907"/>
                <a:gd name="T51" fmla="*/ 397 h 794"/>
                <a:gd name="T52" fmla="*/ 170 w 907"/>
                <a:gd name="T53" fmla="*/ 454 h 794"/>
                <a:gd name="T54" fmla="*/ 113 w 907"/>
                <a:gd name="T55" fmla="*/ 454 h 794"/>
                <a:gd name="T56" fmla="*/ 113 w 907"/>
                <a:gd name="T57" fmla="*/ 511 h 794"/>
                <a:gd name="T58" fmla="*/ 57 w 907"/>
                <a:gd name="T59" fmla="*/ 511 h 794"/>
                <a:gd name="T60" fmla="*/ 57 w 907"/>
                <a:gd name="T61" fmla="*/ 567 h 794"/>
                <a:gd name="T62" fmla="*/ 0 w 907"/>
                <a:gd name="T63" fmla="*/ 567 h 794"/>
                <a:gd name="T64" fmla="*/ 0 w 907"/>
                <a:gd name="T65" fmla="*/ 624 h 794"/>
                <a:gd name="T66" fmla="*/ 57 w 907"/>
                <a:gd name="T67" fmla="*/ 624 h 794"/>
                <a:gd name="T68" fmla="*/ 57 w 907"/>
                <a:gd name="T69" fmla="*/ 681 h 794"/>
                <a:gd name="T70" fmla="*/ 170 w 907"/>
                <a:gd name="T71" fmla="*/ 681 h 794"/>
                <a:gd name="T72" fmla="*/ 170 w 907"/>
                <a:gd name="T73" fmla="*/ 737 h 794"/>
                <a:gd name="T74" fmla="*/ 340 w 907"/>
                <a:gd name="T75" fmla="*/ 737 h 794"/>
                <a:gd name="T76" fmla="*/ 340 w 907"/>
                <a:gd name="T77" fmla="*/ 794 h 794"/>
                <a:gd name="T78" fmla="*/ 454 w 907"/>
                <a:gd name="T79" fmla="*/ 794 h 794"/>
                <a:gd name="T80" fmla="*/ 454 w 907"/>
                <a:gd name="T81" fmla="*/ 737 h 794"/>
                <a:gd name="T82" fmla="*/ 567 w 907"/>
                <a:gd name="T83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7" h="794">
                  <a:moveTo>
                    <a:pt x="567" y="737"/>
                  </a:moveTo>
                  <a:lnTo>
                    <a:pt x="567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5A8DADFD-1D2E-4645-8FAD-5B03DCCC8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027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396 w 567"/>
                <a:gd name="T3" fmla="*/ 0 h 453"/>
                <a:gd name="T4" fmla="*/ 396 w 567"/>
                <a:gd name="T5" fmla="*/ 113 h 453"/>
                <a:gd name="T6" fmla="*/ 283 w 567"/>
                <a:gd name="T7" fmla="*/ 113 h 453"/>
                <a:gd name="T8" fmla="*/ 283 w 567"/>
                <a:gd name="T9" fmla="*/ 170 h 453"/>
                <a:gd name="T10" fmla="*/ 226 w 567"/>
                <a:gd name="T11" fmla="*/ 170 h 453"/>
                <a:gd name="T12" fmla="*/ 226 w 567"/>
                <a:gd name="T13" fmla="*/ 227 h 453"/>
                <a:gd name="T14" fmla="*/ 113 w 567"/>
                <a:gd name="T15" fmla="*/ 227 h 453"/>
                <a:gd name="T16" fmla="*/ 113 w 567"/>
                <a:gd name="T17" fmla="*/ 283 h 453"/>
                <a:gd name="T18" fmla="*/ 0 w 567"/>
                <a:gd name="T19" fmla="*/ 283 h 453"/>
                <a:gd name="T20" fmla="*/ 0 w 567"/>
                <a:gd name="T21" fmla="*/ 340 h 453"/>
                <a:gd name="T22" fmla="*/ 113 w 567"/>
                <a:gd name="T23" fmla="*/ 340 h 453"/>
                <a:gd name="T24" fmla="*/ 113 w 567"/>
                <a:gd name="T25" fmla="*/ 397 h 453"/>
                <a:gd name="T26" fmla="*/ 226 w 567"/>
                <a:gd name="T27" fmla="*/ 397 h 453"/>
                <a:gd name="T28" fmla="*/ 226 w 567"/>
                <a:gd name="T29" fmla="*/ 453 h 453"/>
                <a:gd name="T30" fmla="*/ 340 w 567"/>
                <a:gd name="T31" fmla="*/ 453 h 453"/>
                <a:gd name="T32" fmla="*/ 340 w 567"/>
                <a:gd name="T33" fmla="*/ 397 h 453"/>
                <a:gd name="T34" fmla="*/ 396 w 567"/>
                <a:gd name="T35" fmla="*/ 397 h 453"/>
                <a:gd name="T36" fmla="*/ 396 w 567"/>
                <a:gd name="T37" fmla="*/ 283 h 453"/>
                <a:gd name="T38" fmla="*/ 567 w 567"/>
                <a:gd name="T39" fmla="*/ 283 h 453"/>
                <a:gd name="T40" fmla="*/ 567 w 567"/>
                <a:gd name="T41" fmla="*/ 57 h 453"/>
                <a:gd name="T42" fmla="*/ 510 w 567"/>
                <a:gd name="T43" fmla="*/ 57 h 453"/>
                <a:gd name="T44" fmla="*/ 510 w 567"/>
                <a:gd name="T45" fmla="*/ 0 h 453"/>
                <a:gd name="T46" fmla="*/ 453 w 567"/>
                <a:gd name="T4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396" y="0"/>
                  </a:lnTo>
                  <a:lnTo>
                    <a:pt x="396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567" y="28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E94FEA21-7216-4509-AC97-DABE1B10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743"/>
              <a:ext cx="681" cy="567"/>
            </a:xfrm>
            <a:custGeom>
              <a:avLst/>
              <a:gdLst>
                <a:gd name="T0" fmla="*/ 284 w 681"/>
                <a:gd name="T1" fmla="*/ 567 h 567"/>
                <a:gd name="T2" fmla="*/ 171 w 681"/>
                <a:gd name="T3" fmla="*/ 567 h 567"/>
                <a:gd name="T4" fmla="*/ 171 w 681"/>
                <a:gd name="T5" fmla="*/ 511 h 567"/>
                <a:gd name="T6" fmla="*/ 114 w 681"/>
                <a:gd name="T7" fmla="*/ 511 h 567"/>
                <a:gd name="T8" fmla="*/ 114 w 681"/>
                <a:gd name="T9" fmla="*/ 397 h 567"/>
                <a:gd name="T10" fmla="*/ 0 w 681"/>
                <a:gd name="T11" fmla="*/ 397 h 567"/>
                <a:gd name="T12" fmla="*/ 0 w 681"/>
                <a:gd name="T13" fmla="*/ 284 h 567"/>
                <a:gd name="T14" fmla="*/ 57 w 681"/>
                <a:gd name="T15" fmla="*/ 284 h 567"/>
                <a:gd name="T16" fmla="*/ 57 w 681"/>
                <a:gd name="T17" fmla="*/ 227 h 567"/>
                <a:gd name="T18" fmla="*/ 0 w 681"/>
                <a:gd name="T19" fmla="*/ 227 h 567"/>
                <a:gd name="T20" fmla="*/ 0 w 681"/>
                <a:gd name="T21" fmla="*/ 114 h 567"/>
                <a:gd name="T22" fmla="*/ 284 w 681"/>
                <a:gd name="T23" fmla="*/ 114 h 567"/>
                <a:gd name="T24" fmla="*/ 284 w 681"/>
                <a:gd name="T25" fmla="*/ 57 h 567"/>
                <a:gd name="T26" fmla="*/ 397 w 681"/>
                <a:gd name="T27" fmla="*/ 57 h 567"/>
                <a:gd name="T28" fmla="*/ 397 w 681"/>
                <a:gd name="T29" fmla="*/ 0 h 567"/>
                <a:gd name="T30" fmla="*/ 624 w 681"/>
                <a:gd name="T31" fmla="*/ 0 h 567"/>
                <a:gd name="T32" fmla="*/ 624 w 681"/>
                <a:gd name="T33" fmla="*/ 170 h 567"/>
                <a:gd name="T34" fmla="*/ 681 w 681"/>
                <a:gd name="T35" fmla="*/ 170 h 567"/>
                <a:gd name="T36" fmla="*/ 681 w 681"/>
                <a:gd name="T37" fmla="*/ 284 h 567"/>
                <a:gd name="T38" fmla="*/ 567 w 681"/>
                <a:gd name="T39" fmla="*/ 284 h 567"/>
                <a:gd name="T40" fmla="*/ 567 w 681"/>
                <a:gd name="T41" fmla="*/ 397 h 567"/>
                <a:gd name="T42" fmla="*/ 454 w 681"/>
                <a:gd name="T43" fmla="*/ 397 h 567"/>
                <a:gd name="T44" fmla="*/ 454 w 681"/>
                <a:gd name="T45" fmla="*/ 454 h 567"/>
                <a:gd name="T46" fmla="*/ 397 w 681"/>
                <a:gd name="T47" fmla="*/ 454 h 567"/>
                <a:gd name="T48" fmla="*/ 397 w 681"/>
                <a:gd name="T49" fmla="*/ 511 h 567"/>
                <a:gd name="T50" fmla="*/ 284 w 681"/>
                <a:gd name="T51" fmla="*/ 511 h 567"/>
                <a:gd name="T52" fmla="*/ 284 w 681"/>
                <a:gd name="T5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567">
                  <a:moveTo>
                    <a:pt x="284" y="567"/>
                  </a:move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9F756001-E1C9-432A-8BB8-4851FDB7C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367"/>
              <a:ext cx="227" cy="170"/>
            </a:xfrm>
            <a:custGeom>
              <a:avLst/>
              <a:gdLst>
                <a:gd name="T0" fmla="*/ 57 w 227"/>
                <a:gd name="T1" fmla="*/ 0 h 170"/>
                <a:gd name="T2" fmla="*/ 170 w 227"/>
                <a:gd name="T3" fmla="*/ 0 h 170"/>
                <a:gd name="T4" fmla="*/ 170 w 227"/>
                <a:gd name="T5" fmla="*/ 57 h 170"/>
                <a:gd name="T6" fmla="*/ 227 w 227"/>
                <a:gd name="T7" fmla="*/ 57 h 170"/>
                <a:gd name="T8" fmla="*/ 227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57 w 227"/>
                <a:gd name="T15" fmla="*/ 113 h 170"/>
                <a:gd name="T16" fmla="*/ 0 w 227"/>
                <a:gd name="T17" fmla="*/ 113 h 170"/>
                <a:gd name="T18" fmla="*/ 0 w 227"/>
                <a:gd name="T19" fmla="*/ 57 h 170"/>
                <a:gd name="T20" fmla="*/ 57 w 227"/>
                <a:gd name="T21" fmla="*/ 57 h 170"/>
                <a:gd name="T22" fmla="*/ 57 w 227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70">
                  <a:moveTo>
                    <a:pt x="5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408D5B5F-A663-4B03-9978-A006A9A2D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480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114 h 681"/>
                <a:gd name="T4" fmla="*/ 57 w 681"/>
                <a:gd name="T5" fmla="*/ 114 h 681"/>
                <a:gd name="T6" fmla="*/ 57 w 681"/>
                <a:gd name="T7" fmla="*/ 227 h 681"/>
                <a:gd name="T8" fmla="*/ 0 w 681"/>
                <a:gd name="T9" fmla="*/ 227 h 681"/>
                <a:gd name="T10" fmla="*/ 0 w 681"/>
                <a:gd name="T11" fmla="*/ 284 h 681"/>
                <a:gd name="T12" fmla="*/ 114 w 681"/>
                <a:gd name="T13" fmla="*/ 284 h 681"/>
                <a:gd name="T14" fmla="*/ 114 w 681"/>
                <a:gd name="T15" fmla="*/ 397 h 681"/>
                <a:gd name="T16" fmla="*/ 171 w 681"/>
                <a:gd name="T17" fmla="*/ 397 h 681"/>
                <a:gd name="T18" fmla="*/ 171 w 681"/>
                <a:gd name="T19" fmla="*/ 567 h 681"/>
                <a:gd name="T20" fmla="*/ 227 w 681"/>
                <a:gd name="T21" fmla="*/ 567 h 681"/>
                <a:gd name="T22" fmla="*/ 227 w 681"/>
                <a:gd name="T23" fmla="*/ 624 h 681"/>
                <a:gd name="T24" fmla="*/ 171 w 681"/>
                <a:gd name="T25" fmla="*/ 624 h 681"/>
                <a:gd name="T26" fmla="*/ 171 w 681"/>
                <a:gd name="T27" fmla="*/ 681 h 681"/>
                <a:gd name="T28" fmla="*/ 341 w 681"/>
                <a:gd name="T29" fmla="*/ 681 h 681"/>
                <a:gd name="T30" fmla="*/ 341 w 681"/>
                <a:gd name="T31" fmla="*/ 624 h 681"/>
                <a:gd name="T32" fmla="*/ 454 w 681"/>
                <a:gd name="T33" fmla="*/ 624 h 681"/>
                <a:gd name="T34" fmla="*/ 454 w 681"/>
                <a:gd name="T35" fmla="*/ 681 h 681"/>
                <a:gd name="T36" fmla="*/ 624 w 681"/>
                <a:gd name="T37" fmla="*/ 681 h 681"/>
                <a:gd name="T38" fmla="*/ 624 w 681"/>
                <a:gd name="T39" fmla="*/ 567 h 681"/>
                <a:gd name="T40" fmla="*/ 567 w 681"/>
                <a:gd name="T41" fmla="*/ 567 h 681"/>
                <a:gd name="T42" fmla="*/ 567 w 681"/>
                <a:gd name="T43" fmla="*/ 511 h 681"/>
                <a:gd name="T44" fmla="*/ 624 w 681"/>
                <a:gd name="T45" fmla="*/ 511 h 681"/>
                <a:gd name="T46" fmla="*/ 624 w 681"/>
                <a:gd name="T47" fmla="*/ 454 h 681"/>
                <a:gd name="T48" fmla="*/ 681 w 681"/>
                <a:gd name="T49" fmla="*/ 454 h 681"/>
                <a:gd name="T50" fmla="*/ 681 w 681"/>
                <a:gd name="T51" fmla="*/ 397 h 681"/>
                <a:gd name="T52" fmla="*/ 624 w 681"/>
                <a:gd name="T53" fmla="*/ 397 h 681"/>
                <a:gd name="T54" fmla="*/ 624 w 681"/>
                <a:gd name="T55" fmla="*/ 341 h 681"/>
                <a:gd name="T56" fmla="*/ 511 w 681"/>
                <a:gd name="T57" fmla="*/ 341 h 681"/>
                <a:gd name="T58" fmla="*/ 511 w 681"/>
                <a:gd name="T59" fmla="*/ 284 h 681"/>
                <a:gd name="T60" fmla="*/ 454 w 681"/>
                <a:gd name="T61" fmla="*/ 284 h 681"/>
                <a:gd name="T62" fmla="*/ 454 w 681"/>
                <a:gd name="T63" fmla="*/ 227 h 681"/>
                <a:gd name="T64" fmla="*/ 284 w 681"/>
                <a:gd name="T65" fmla="*/ 227 h 681"/>
                <a:gd name="T66" fmla="*/ 284 w 681"/>
                <a:gd name="T67" fmla="*/ 57 h 681"/>
                <a:gd name="T68" fmla="*/ 227 w 681"/>
                <a:gd name="T69" fmla="*/ 57 h 681"/>
                <a:gd name="T70" fmla="*/ 227 w 681"/>
                <a:gd name="T71" fmla="*/ 0 h 681"/>
                <a:gd name="T72" fmla="*/ 114 w 681"/>
                <a:gd name="T7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35FD39E5-0872-4E95-B793-8D49C64A3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480"/>
              <a:ext cx="680" cy="397"/>
            </a:xfrm>
            <a:custGeom>
              <a:avLst/>
              <a:gdLst>
                <a:gd name="T0" fmla="*/ 57 w 680"/>
                <a:gd name="T1" fmla="*/ 0 h 397"/>
                <a:gd name="T2" fmla="*/ 283 w 680"/>
                <a:gd name="T3" fmla="*/ 0 h 397"/>
                <a:gd name="T4" fmla="*/ 283 w 680"/>
                <a:gd name="T5" fmla="*/ 57 h 397"/>
                <a:gd name="T6" fmla="*/ 454 w 680"/>
                <a:gd name="T7" fmla="*/ 57 h 397"/>
                <a:gd name="T8" fmla="*/ 454 w 680"/>
                <a:gd name="T9" fmla="*/ 114 h 397"/>
                <a:gd name="T10" fmla="*/ 567 w 680"/>
                <a:gd name="T11" fmla="*/ 114 h 397"/>
                <a:gd name="T12" fmla="*/ 567 w 680"/>
                <a:gd name="T13" fmla="*/ 171 h 397"/>
                <a:gd name="T14" fmla="*/ 680 w 680"/>
                <a:gd name="T15" fmla="*/ 171 h 397"/>
                <a:gd name="T16" fmla="*/ 680 w 680"/>
                <a:gd name="T17" fmla="*/ 227 h 397"/>
                <a:gd name="T18" fmla="*/ 567 w 680"/>
                <a:gd name="T19" fmla="*/ 227 h 397"/>
                <a:gd name="T20" fmla="*/ 567 w 680"/>
                <a:gd name="T21" fmla="*/ 284 h 397"/>
                <a:gd name="T22" fmla="*/ 454 w 680"/>
                <a:gd name="T23" fmla="*/ 284 h 397"/>
                <a:gd name="T24" fmla="*/ 454 w 680"/>
                <a:gd name="T25" fmla="*/ 341 h 397"/>
                <a:gd name="T26" fmla="*/ 397 w 680"/>
                <a:gd name="T27" fmla="*/ 341 h 397"/>
                <a:gd name="T28" fmla="*/ 397 w 680"/>
                <a:gd name="T29" fmla="*/ 397 h 397"/>
                <a:gd name="T30" fmla="*/ 340 w 680"/>
                <a:gd name="T31" fmla="*/ 397 h 397"/>
                <a:gd name="T32" fmla="*/ 340 w 680"/>
                <a:gd name="T33" fmla="*/ 341 h 397"/>
                <a:gd name="T34" fmla="*/ 227 w 680"/>
                <a:gd name="T35" fmla="*/ 341 h 397"/>
                <a:gd name="T36" fmla="*/ 227 w 680"/>
                <a:gd name="T37" fmla="*/ 284 h 397"/>
                <a:gd name="T38" fmla="*/ 170 w 680"/>
                <a:gd name="T39" fmla="*/ 284 h 397"/>
                <a:gd name="T40" fmla="*/ 170 w 680"/>
                <a:gd name="T41" fmla="*/ 227 h 397"/>
                <a:gd name="T42" fmla="*/ 0 w 680"/>
                <a:gd name="T43" fmla="*/ 227 h 397"/>
                <a:gd name="T44" fmla="*/ 0 w 680"/>
                <a:gd name="T45" fmla="*/ 57 h 397"/>
                <a:gd name="T46" fmla="*/ 57 w 680"/>
                <a:gd name="T47" fmla="*/ 57 h 397"/>
                <a:gd name="T48" fmla="*/ 57 w 680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397">
                  <a:moveTo>
                    <a:pt x="57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80" y="17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2DA5DF93-4BBD-4057-BE46-080F967ED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970"/>
              <a:ext cx="1417" cy="1531"/>
            </a:xfrm>
            <a:custGeom>
              <a:avLst/>
              <a:gdLst>
                <a:gd name="T0" fmla="*/ 680 w 1417"/>
                <a:gd name="T1" fmla="*/ 57 h 1531"/>
                <a:gd name="T2" fmla="*/ 623 w 1417"/>
                <a:gd name="T3" fmla="*/ 170 h 1531"/>
                <a:gd name="T4" fmla="*/ 737 w 1417"/>
                <a:gd name="T5" fmla="*/ 284 h 1531"/>
                <a:gd name="T6" fmla="*/ 794 w 1417"/>
                <a:gd name="T7" fmla="*/ 397 h 1531"/>
                <a:gd name="T8" fmla="*/ 907 w 1417"/>
                <a:gd name="T9" fmla="*/ 454 h 1531"/>
                <a:gd name="T10" fmla="*/ 1020 w 1417"/>
                <a:gd name="T11" fmla="*/ 510 h 1531"/>
                <a:gd name="T12" fmla="*/ 1134 w 1417"/>
                <a:gd name="T13" fmla="*/ 454 h 1531"/>
                <a:gd name="T14" fmla="*/ 1190 w 1417"/>
                <a:gd name="T15" fmla="*/ 340 h 1531"/>
                <a:gd name="T16" fmla="*/ 1361 w 1417"/>
                <a:gd name="T17" fmla="*/ 397 h 1531"/>
                <a:gd name="T18" fmla="*/ 1304 w 1417"/>
                <a:gd name="T19" fmla="*/ 454 h 1531"/>
                <a:gd name="T20" fmla="*/ 1247 w 1417"/>
                <a:gd name="T21" fmla="*/ 624 h 1531"/>
                <a:gd name="T22" fmla="*/ 1190 w 1417"/>
                <a:gd name="T23" fmla="*/ 737 h 1531"/>
                <a:gd name="T24" fmla="*/ 1304 w 1417"/>
                <a:gd name="T25" fmla="*/ 794 h 1531"/>
                <a:gd name="T26" fmla="*/ 1361 w 1417"/>
                <a:gd name="T27" fmla="*/ 907 h 1531"/>
                <a:gd name="T28" fmla="*/ 1417 w 1417"/>
                <a:gd name="T29" fmla="*/ 1077 h 1531"/>
                <a:gd name="T30" fmla="*/ 1361 w 1417"/>
                <a:gd name="T31" fmla="*/ 1134 h 1531"/>
                <a:gd name="T32" fmla="*/ 1247 w 1417"/>
                <a:gd name="T33" fmla="*/ 1248 h 1531"/>
                <a:gd name="T34" fmla="*/ 1020 w 1417"/>
                <a:gd name="T35" fmla="*/ 1361 h 1531"/>
                <a:gd name="T36" fmla="*/ 964 w 1417"/>
                <a:gd name="T37" fmla="*/ 1304 h 1531"/>
                <a:gd name="T38" fmla="*/ 907 w 1417"/>
                <a:gd name="T39" fmla="*/ 1191 h 1531"/>
                <a:gd name="T40" fmla="*/ 794 w 1417"/>
                <a:gd name="T41" fmla="*/ 1134 h 1531"/>
                <a:gd name="T42" fmla="*/ 453 w 1417"/>
                <a:gd name="T43" fmla="*/ 1191 h 1531"/>
                <a:gd name="T44" fmla="*/ 397 w 1417"/>
                <a:gd name="T45" fmla="*/ 1361 h 1531"/>
                <a:gd name="T46" fmla="*/ 283 w 1417"/>
                <a:gd name="T47" fmla="*/ 1474 h 1531"/>
                <a:gd name="T48" fmla="*/ 56 w 1417"/>
                <a:gd name="T49" fmla="*/ 1531 h 1531"/>
                <a:gd name="T50" fmla="*/ 170 w 1417"/>
                <a:gd name="T51" fmla="*/ 1474 h 1531"/>
                <a:gd name="T52" fmla="*/ 56 w 1417"/>
                <a:gd name="T53" fmla="*/ 1304 h 1531"/>
                <a:gd name="T54" fmla="*/ 0 w 1417"/>
                <a:gd name="T55" fmla="*/ 1248 h 1531"/>
                <a:gd name="T56" fmla="*/ 56 w 1417"/>
                <a:gd name="T57" fmla="*/ 1134 h 1531"/>
                <a:gd name="T58" fmla="*/ 113 w 1417"/>
                <a:gd name="T59" fmla="*/ 1077 h 1531"/>
                <a:gd name="T60" fmla="*/ 340 w 1417"/>
                <a:gd name="T61" fmla="*/ 964 h 1531"/>
                <a:gd name="T62" fmla="*/ 170 w 1417"/>
                <a:gd name="T63" fmla="*/ 681 h 1531"/>
                <a:gd name="T64" fmla="*/ 56 w 1417"/>
                <a:gd name="T65" fmla="*/ 624 h 1531"/>
                <a:gd name="T66" fmla="*/ 0 w 1417"/>
                <a:gd name="T67" fmla="*/ 681 h 1531"/>
                <a:gd name="T68" fmla="*/ 56 w 1417"/>
                <a:gd name="T69" fmla="*/ 567 h 1531"/>
                <a:gd name="T70" fmla="*/ 113 w 1417"/>
                <a:gd name="T71" fmla="*/ 454 h 1531"/>
                <a:gd name="T72" fmla="*/ 170 w 1417"/>
                <a:gd name="T73" fmla="*/ 284 h 1531"/>
                <a:gd name="T74" fmla="*/ 226 w 1417"/>
                <a:gd name="T75" fmla="*/ 170 h 1531"/>
                <a:gd name="T76" fmla="*/ 283 w 1417"/>
                <a:gd name="T77" fmla="*/ 114 h 1531"/>
                <a:gd name="T78" fmla="*/ 453 w 1417"/>
                <a:gd name="T79" fmla="*/ 0 h 1531"/>
                <a:gd name="T80" fmla="*/ 567 w 1417"/>
                <a:gd name="T81" fmla="*/ 57 h 1531"/>
                <a:gd name="T82" fmla="*/ 680 w 1417"/>
                <a:gd name="T83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7" h="1531">
                  <a:moveTo>
                    <a:pt x="680" y="0"/>
                  </a:moveTo>
                  <a:lnTo>
                    <a:pt x="68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737" y="17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190" y="454"/>
                  </a:lnTo>
                  <a:lnTo>
                    <a:pt x="1190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624"/>
                  </a:lnTo>
                  <a:lnTo>
                    <a:pt x="1247" y="624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04" y="794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361" y="1134"/>
                  </a:lnTo>
                  <a:lnTo>
                    <a:pt x="1361" y="1248"/>
                  </a:lnTo>
                  <a:lnTo>
                    <a:pt x="1247" y="1248"/>
                  </a:lnTo>
                  <a:lnTo>
                    <a:pt x="1247" y="1361"/>
                  </a:lnTo>
                  <a:lnTo>
                    <a:pt x="1020" y="136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453" y="1191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474"/>
                  </a:lnTo>
                  <a:lnTo>
                    <a:pt x="283" y="1474"/>
                  </a:lnTo>
                  <a:lnTo>
                    <a:pt x="283" y="1531"/>
                  </a:lnTo>
                  <a:lnTo>
                    <a:pt x="56" y="1531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56" y="1304"/>
                  </a:lnTo>
                  <a:lnTo>
                    <a:pt x="56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340" y="964"/>
                  </a:lnTo>
                  <a:lnTo>
                    <a:pt x="34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20BFB059-4D7B-448A-A8E2-01975492D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970"/>
              <a:ext cx="907" cy="681"/>
            </a:xfrm>
            <a:custGeom>
              <a:avLst/>
              <a:gdLst>
                <a:gd name="T0" fmla="*/ 57 w 907"/>
                <a:gd name="T1" fmla="*/ 510 h 681"/>
                <a:gd name="T2" fmla="*/ 57 w 907"/>
                <a:gd name="T3" fmla="*/ 454 h 681"/>
                <a:gd name="T4" fmla="*/ 0 w 907"/>
                <a:gd name="T5" fmla="*/ 454 h 681"/>
                <a:gd name="T6" fmla="*/ 0 w 907"/>
                <a:gd name="T7" fmla="*/ 284 h 681"/>
                <a:gd name="T8" fmla="*/ 57 w 907"/>
                <a:gd name="T9" fmla="*/ 284 h 681"/>
                <a:gd name="T10" fmla="*/ 57 w 907"/>
                <a:gd name="T11" fmla="*/ 227 h 681"/>
                <a:gd name="T12" fmla="*/ 0 w 907"/>
                <a:gd name="T13" fmla="*/ 227 h 681"/>
                <a:gd name="T14" fmla="*/ 0 w 907"/>
                <a:gd name="T15" fmla="*/ 170 h 681"/>
                <a:gd name="T16" fmla="*/ 57 w 907"/>
                <a:gd name="T17" fmla="*/ 170 h 681"/>
                <a:gd name="T18" fmla="*/ 57 w 907"/>
                <a:gd name="T19" fmla="*/ 114 h 681"/>
                <a:gd name="T20" fmla="*/ 113 w 907"/>
                <a:gd name="T21" fmla="*/ 114 h 681"/>
                <a:gd name="T22" fmla="*/ 113 w 907"/>
                <a:gd name="T23" fmla="*/ 57 h 681"/>
                <a:gd name="T24" fmla="*/ 170 w 907"/>
                <a:gd name="T25" fmla="*/ 57 h 681"/>
                <a:gd name="T26" fmla="*/ 170 w 907"/>
                <a:gd name="T27" fmla="*/ 0 h 681"/>
                <a:gd name="T28" fmla="*/ 227 w 907"/>
                <a:gd name="T29" fmla="*/ 0 h 681"/>
                <a:gd name="T30" fmla="*/ 227 w 907"/>
                <a:gd name="T31" fmla="*/ 57 h 681"/>
                <a:gd name="T32" fmla="*/ 340 w 907"/>
                <a:gd name="T33" fmla="*/ 57 h 681"/>
                <a:gd name="T34" fmla="*/ 340 w 907"/>
                <a:gd name="T35" fmla="*/ 114 h 681"/>
                <a:gd name="T36" fmla="*/ 397 w 907"/>
                <a:gd name="T37" fmla="*/ 114 h 681"/>
                <a:gd name="T38" fmla="*/ 397 w 907"/>
                <a:gd name="T39" fmla="*/ 57 h 681"/>
                <a:gd name="T40" fmla="*/ 510 w 907"/>
                <a:gd name="T41" fmla="*/ 57 h 681"/>
                <a:gd name="T42" fmla="*/ 510 w 907"/>
                <a:gd name="T43" fmla="*/ 0 h 681"/>
                <a:gd name="T44" fmla="*/ 680 w 907"/>
                <a:gd name="T45" fmla="*/ 0 h 681"/>
                <a:gd name="T46" fmla="*/ 680 w 907"/>
                <a:gd name="T47" fmla="*/ 57 h 681"/>
                <a:gd name="T48" fmla="*/ 851 w 907"/>
                <a:gd name="T49" fmla="*/ 57 h 681"/>
                <a:gd name="T50" fmla="*/ 851 w 907"/>
                <a:gd name="T51" fmla="*/ 340 h 681"/>
                <a:gd name="T52" fmla="*/ 907 w 907"/>
                <a:gd name="T53" fmla="*/ 340 h 681"/>
                <a:gd name="T54" fmla="*/ 907 w 907"/>
                <a:gd name="T55" fmla="*/ 454 h 681"/>
                <a:gd name="T56" fmla="*/ 851 w 907"/>
                <a:gd name="T57" fmla="*/ 454 h 681"/>
                <a:gd name="T58" fmla="*/ 851 w 907"/>
                <a:gd name="T59" fmla="*/ 510 h 681"/>
                <a:gd name="T60" fmla="*/ 567 w 907"/>
                <a:gd name="T61" fmla="*/ 510 h 681"/>
                <a:gd name="T62" fmla="*/ 567 w 907"/>
                <a:gd name="T63" fmla="*/ 567 h 681"/>
                <a:gd name="T64" fmla="*/ 454 w 907"/>
                <a:gd name="T65" fmla="*/ 567 h 681"/>
                <a:gd name="T66" fmla="*/ 454 w 907"/>
                <a:gd name="T67" fmla="*/ 624 h 681"/>
                <a:gd name="T68" fmla="*/ 510 w 907"/>
                <a:gd name="T69" fmla="*/ 624 h 681"/>
                <a:gd name="T70" fmla="*/ 510 w 907"/>
                <a:gd name="T71" fmla="*/ 681 h 681"/>
                <a:gd name="T72" fmla="*/ 397 w 907"/>
                <a:gd name="T73" fmla="*/ 681 h 681"/>
                <a:gd name="T74" fmla="*/ 397 w 907"/>
                <a:gd name="T75" fmla="*/ 624 h 681"/>
                <a:gd name="T76" fmla="*/ 284 w 907"/>
                <a:gd name="T77" fmla="*/ 624 h 681"/>
                <a:gd name="T78" fmla="*/ 284 w 907"/>
                <a:gd name="T79" fmla="*/ 567 h 681"/>
                <a:gd name="T80" fmla="*/ 113 w 907"/>
                <a:gd name="T81" fmla="*/ 567 h 681"/>
                <a:gd name="T82" fmla="*/ 113 w 907"/>
                <a:gd name="T83" fmla="*/ 510 h 681"/>
                <a:gd name="T84" fmla="*/ 57 w 907"/>
                <a:gd name="T85" fmla="*/ 5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681">
                  <a:moveTo>
                    <a:pt x="57" y="510"/>
                  </a:move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851" y="57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7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C689CF74-E4A6-426E-8892-64995155D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913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0 w 397"/>
                <a:gd name="T3" fmla="*/ 57 h 567"/>
                <a:gd name="T4" fmla="*/ 340 w 397"/>
                <a:gd name="T5" fmla="*/ 0 h 567"/>
                <a:gd name="T6" fmla="*/ 227 w 397"/>
                <a:gd name="T7" fmla="*/ 0 h 567"/>
                <a:gd name="T8" fmla="*/ 227 w 397"/>
                <a:gd name="T9" fmla="*/ 114 h 567"/>
                <a:gd name="T10" fmla="*/ 113 w 397"/>
                <a:gd name="T11" fmla="*/ 114 h 567"/>
                <a:gd name="T12" fmla="*/ 113 w 397"/>
                <a:gd name="T13" fmla="*/ 57 h 567"/>
                <a:gd name="T14" fmla="*/ 57 w 397"/>
                <a:gd name="T15" fmla="*/ 57 h 567"/>
                <a:gd name="T16" fmla="*/ 57 w 397"/>
                <a:gd name="T17" fmla="*/ 0 h 567"/>
                <a:gd name="T18" fmla="*/ 0 w 397"/>
                <a:gd name="T19" fmla="*/ 0 h 567"/>
                <a:gd name="T20" fmla="*/ 0 w 397"/>
                <a:gd name="T21" fmla="*/ 171 h 567"/>
                <a:gd name="T22" fmla="*/ 57 w 397"/>
                <a:gd name="T23" fmla="*/ 171 h 567"/>
                <a:gd name="T24" fmla="*/ 57 w 397"/>
                <a:gd name="T25" fmla="*/ 454 h 567"/>
                <a:gd name="T26" fmla="*/ 170 w 397"/>
                <a:gd name="T27" fmla="*/ 454 h 567"/>
                <a:gd name="T28" fmla="*/ 170 w 397"/>
                <a:gd name="T29" fmla="*/ 511 h 567"/>
                <a:gd name="T30" fmla="*/ 227 w 397"/>
                <a:gd name="T31" fmla="*/ 511 h 567"/>
                <a:gd name="T32" fmla="*/ 227 w 397"/>
                <a:gd name="T33" fmla="*/ 567 h 567"/>
                <a:gd name="T34" fmla="*/ 397 w 397"/>
                <a:gd name="T35" fmla="*/ 567 h 567"/>
                <a:gd name="T36" fmla="*/ 397 w 397"/>
                <a:gd name="T37" fmla="*/ 511 h 567"/>
                <a:gd name="T38" fmla="*/ 340 w 397"/>
                <a:gd name="T39" fmla="*/ 511 h 567"/>
                <a:gd name="T40" fmla="*/ 340 w 397"/>
                <a:gd name="T41" fmla="*/ 341 h 567"/>
                <a:gd name="T42" fmla="*/ 397 w 397"/>
                <a:gd name="T43" fmla="*/ 341 h 567"/>
                <a:gd name="T44" fmla="*/ 397 w 397"/>
                <a:gd name="T45" fmla="*/ 284 h 567"/>
                <a:gd name="T46" fmla="*/ 340 w 397"/>
                <a:gd name="T47" fmla="*/ 284 h 567"/>
                <a:gd name="T48" fmla="*/ 340 w 397"/>
                <a:gd name="T49" fmla="*/ 227 h 567"/>
                <a:gd name="T50" fmla="*/ 397 w 397"/>
                <a:gd name="T51" fmla="*/ 227 h 567"/>
                <a:gd name="T52" fmla="*/ 397 w 397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C0C8FC7D-D89C-4D5E-AB10-64CF404AC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687"/>
              <a:ext cx="567" cy="397"/>
            </a:xfrm>
            <a:custGeom>
              <a:avLst/>
              <a:gdLst>
                <a:gd name="T0" fmla="*/ 0 w 567"/>
                <a:gd name="T1" fmla="*/ 283 h 397"/>
                <a:gd name="T2" fmla="*/ 0 w 567"/>
                <a:gd name="T3" fmla="*/ 113 h 397"/>
                <a:gd name="T4" fmla="*/ 57 w 567"/>
                <a:gd name="T5" fmla="*/ 113 h 397"/>
                <a:gd name="T6" fmla="*/ 57 w 567"/>
                <a:gd name="T7" fmla="*/ 0 h 397"/>
                <a:gd name="T8" fmla="*/ 113 w 567"/>
                <a:gd name="T9" fmla="*/ 0 h 397"/>
                <a:gd name="T10" fmla="*/ 113 w 567"/>
                <a:gd name="T11" fmla="*/ 56 h 397"/>
                <a:gd name="T12" fmla="*/ 227 w 567"/>
                <a:gd name="T13" fmla="*/ 56 h 397"/>
                <a:gd name="T14" fmla="*/ 227 w 567"/>
                <a:gd name="T15" fmla="*/ 0 h 397"/>
                <a:gd name="T16" fmla="*/ 397 w 567"/>
                <a:gd name="T17" fmla="*/ 0 h 397"/>
                <a:gd name="T18" fmla="*/ 397 w 567"/>
                <a:gd name="T19" fmla="*/ 113 h 397"/>
                <a:gd name="T20" fmla="*/ 567 w 567"/>
                <a:gd name="T21" fmla="*/ 113 h 397"/>
                <a:gd name="T22" fmla="*/ 567 w 567"/>
                <a:gd name="T23" fmla="*/ 283 h 397"/>
                <a:gd name="T24" fmla="*/ 510 w 567"/>
                <a:gd name="T25" fmla="*/ 283 h 397"/>
                <a:gd name="T26" fmla="*/ 510 w 567"/>
                <a:gd name="T27" fmla="*/ 340 h 397"/>
                <a:gd name="T28" fmla="*/ 397 w 567"/>
                <a:gd name="T29" fmla="*/ 340 h 397"/>
                <a:gd name="T30" fmla="*/ 397 w 567"/>
                <a:gd name="T31" fmla="*/ 397 h 397"/>
                <a:gd name="T32" fmla="*/ 340 w 567"/>
                <a:gd name="T33" fmla="*/ 397 h 397"/>
                <a:gd name="T34" fmla="*/ 340 w 567"/>
                <a:gd name="T35" fmla="*/ 340 h 397"/>
                <a:gd name="T36" fmla="*/ 227 w 567"/>
                <a:gd name="T37" fmla="*/ 340 h 397"/>
                <a:gd name="T38" fmla="*/ 227 w 567"/>
                <a:gd name="T39" fmla="*/ 283 h 397"/>
                <a:gd name="T40" fmla="*/ 170 w 567"/>
                <a:gd name="T41" fmla="*/ 283 h 397"/>
                <a:gd name="T42" fmla="*/ 170 w 567"/>
                <a:gd name="T43" fmla="*/ 340 h 397"/>
                <a:gd name="T44" fmla="*/ 113 w 567"/>
                <a:gd name="T45" fmla="*/ 340 h 397"/>
                <a:gd name="T46" fmla="*/ 113 w 567"/>
                <a:gd name="T47" fmla="*/ 397 h 397"/>
                <a:gd name="T48" fmla="*/ 57 w 567"/>
                <a:gd name="T49" fmla="*/ 397 h 397"/>
                <a:gd name="T50" fmla="*/ 57 w 567"/>
                <a:gd name="T51" fmla="*/ 283 h 397"/>
                <a:gd name="T52" fmla="*/ 0 w 567"/>
                <a:gd name="T53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397">
                  <a:moveTo>
                    <a:pt x="0" y="283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65393045-EB42-4119-AEA0-8F664B116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290"/>
              <a:ext cx="341" cy="397"/>
            </a:xfrm>
            <a:custGeom>
              <a:avLst/>
              <a:gdLst>
                <a:gd name="T0" fmla="*/ 341 w 341"/>
                <a:gd name="T1" fmla="*/ 397 h 397"/>
                <a:gd name="T2" fmla="*/ 57 w 341"/>
                <a:gd name="T3" fmla="*/ 397 h 397"/>
                <a:gd name="T4" fmla="*/ 57 w 341"/>
                <a:gd name="T5" fmla="*/ 283 h 397"/>
                <a:gd name="T6" fmla="*/ 0 w 341"/>
                <a:gd name="T7" fmla="*/ 283 h 397"/>
                <a:gd name="T8" fmla="*/ 0 w 341"/>
                <a:gd name="T9" fmla="*/ 113 h 397"/>
                <a:gd name="T10" fmla="*/ 57 w 341"/>
                <a:gd name="T11" fmla="*/ 113 h 397"/>
                <a:gd name="T12" fmla="*/ 57 w 341"/>
                <a:gd name="T13" fmla="*/ 56 h 397"/>
                <a:gd name="T14" fmla="*/ 114 w 341"/>
                <a:gd name="T15" fmla="*/ 56 h 397"/>
                <a:gd name="T16" fmla="*/ 114 w 341"/>
                <a:gd name="T17" fmla="*/ 0 h 397"/>
                <a:gd name="T18" fmla="*/ 341 w 341"/>
                <a:gd name="T19" fmla="*/ 0 h 397"/>
                <a:gd name="T20" fmla="*/ 341 w 341"/>
                <a:gd name="T21" fmla="*/ 56 h 397"/>
                <a:gd name="T22" fmla="*/ 227 w 341"/>
                <a:gd name="T23" fmla="*/ 56 h 397"/>
                <a:gd name="T24" fmla="*/ 227 w 341"/>
                <a:gd name="T25" fmla="*/ 227 h 397"/>
                <a:gd name="T26" fmla="*/ 341 w 341"/>
                <a:gd name="T27" fmla="*/ 227 h 397"/>
                <a:gd name="T28" fmla="*/ 341 w 34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97">
                  <a:moveTo>
                    <a:pt x="341" y="397"/>
                  </a:move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6E8D8C4F-1325-4884-B70E-4C8256CF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63"/>
              <a:ext cx="907" cy="964"/>
            </a:xfrm>
            <a:custGeom>
              <a:avLst/>
              <a:gdLst>
                <a:gd name="T0" fmla="*/ 851 w 907"/>
                <a:gd name="T1" fmla="*/ 227 h 964"/>
                <a:gd name="T2" fmla="*/ 851 w 907"/>
                <a:gd name="T3" fmla="*/ 170 h 964"/>
                <a:gd name="T4" fmla="*/ 794 w 907"/>
                <a:gd name="T5" fmla="*/ 170 h 964"/>
                <a:gd name="T6" fmla="*/ 794 w 907"/>
                <a:gd name="T7" fmla="*/ 113 h 964"/>
                <a:gd name="T8" fmla="*/ 851 w 907"/>
                <a:gd name="T9" fmla="*/ 113 h 964"/>
                <a:gd name="T10" fmla="*/ 851 w 907"/>
                <a:gd name="T11" fmla="*/ 57 h 964"/>
                <a:gd name="T12" fmla="*/ 907 w 907"/>
                <a:gd name="T13" fmla="*/ 57 h 964"/>
                <a:gd name="T14" fmla="*/ 907 w 907"/>
                <a:gd name="T15" fmla="*/ 0 h 964"/>
                <a:gd name="T16" fmla="*/ 624 w 907"/>
                <a:gd name="T17" fmla="*/ 0 h 964"/>
                <a:gd name="T18" fmla="*/ 624 w 907"/>
                <a:gd name="T19" fmla="*/ 57 h 964"/>
                <a:gd name="T20" fmla="*/ 510 w 907"/>
                <a:gd name="T21" fmla="*/ 57 h 964"/>
                <a:gd name="T22" fmla="*/ 510 w 907"/>
                <a:gd name="T23" fmla="*/ 113 h 964"/>
                <a:gd name="T24" fmla="*/ 454 w 907"/>
                <a:gd name="T25" fmla="*/ 113 h 964"/>
                <a:gd name="T26" fmla="*/ 454 w 907"/>
                <a:gd name="T27" fmla="*/ 170 h 964"/>
                <a:gd name="T28" fmla="*/ 340 w 907"/>
                <a:gd name="T29" fmla="*/ 170 h 964"/>
                <a:gd name="T30" fmla="*/ 340 w 907"/>
                <a:gd name="T31" fmla="*/ 340 h 964"/>
                <a:gd name="T32" fmla="*/ 284 w 907"/>
                <a:gd name="T33" fmla="*/ 340 h 964"/>
                <a:gd name="T34" fmla="*/ 284 w 907"/>
                <a:gd name="T35" fmla="*/ 454 h 964"/>
                <a:gd name="T36" fmla="*/ 170 w 907"/>
                <a:gd name="T37" fmla="*/ 454 h 964"/>
                <a:gd name="T38" fmla="*/ 170 w 907"/>
                <a:gd name="T39" fmla="*/ 510 h 964"/>
                <a:gd name="T40" fmla="*/ 57 w 907"/>
                <a:gd name="T41" fmla="*/ 510 h 964"/>
                <a:gd name="T42" fmla="*/ 57 w 907"/>
                <a:gd name="T43" fmla="*/ 794 h 964"/>
                <a:gd name="T44" fmla="*/ 0 w 907"/>
                <a:gd name="T45" fmla="*/ 794 h 964"/>
                <a:gd name="T46" fmla="*/ 0 w 907"/>
                <a:gd name="T47" fmla="*/ 850 h 964"/>
                <a:gd name="T48" fmla="*/ 114 w 907"/>
                <a:gd name="T49" fmla="*/ 850 h 964"/>
                <a:gd name="T50" fmla="*/ 114 w 907"/>
                <a:gd name="T51" fmla="*/ 907 h 964"/>
                <a:gd name="T52" fmla="*/ 170 w 907"/>
                <a:gd name="T53" fmla="*/ 907 h 964"/>
                <a:gd name="T54" fmla="*/ 170 w 907"/>
                <a:gd name="T55" fmla="*/ 964 h 964"/>
                <a:gd name="T56" fmla="*/ 284 w 907"/>
                <a:gd name="T57" fmla="*/ 964 h 964"/>
                <a:gd name="T58" fmla="*/ 284 w 907"/>
                <a:gd name="T59" fmla="*/ 850 h 964"/>
                <a:gd name="T60" fmla="*/ 397 w 907"/>
                <a:gd name="T61" fmla="*/ 850 h 964"/>
                <a:gd name="T62" fmla="*/ 397 w 907"/>
                <a:gd name="T63" fmla="*/ 737 h 964"/>
                <a:gd name="T64" fmla="*/ 454 w 907"/>
                <a:gd name="T65" fmla="*/ 737 h 964"/>
                <a:gd name="T66" fmla="*/ 454 w 907"/>
                <a:gd name="T67" fmla="*/ 624 h 964"/>
                <a:gd name="T68" fmla="*/ 510 w 907"/>
                <a:gd name="T69" fmla="*/ 624 h 964"/>
                <a:gd name="T70" fmla="*/ 510 w 907"/>
                <a:gd name="T71" fmla="*/ 680 h 964"/>
                <a:gd name="T72" fmla="*/ 624 w 907"/>
                <a:gd name="T73" fmla="*/ 680 h 964"/>
                <a:gd name="T74" fmla="*/ 624 w 907"/>
                <a:gd name="T75" fmla="*/ 624 h 964"/>
                <a:gd name="T76" fmla="*/ 567 w 907"/>
                <a:gd name="T77" fmla="*/ 624 h 964"/>
                <a:gd name="T78" fmla="*/ 567 w 907"/>
                <a:gd name="T79" fmla="*/ 510 h 964"/>
                <a:gd name="T80" fmla="*/ 510 w 907"/>
                <a:gd name="T81" fmla="*/ 510 h 964"/>
                <a:gd name="T82" fmla="*/ 510 w 907"/>
                <a:gd name="T83" fmla="*/ 340 h 964"/>
                <a:gd name="T84" fmla="*/ 567 w 907"/>
                <a:gd name="T85" fmla="*/ 340 h 964"/>
                <a:gd name="T86" fmla="*/ 567 w 907"/>
                <a:gd name="T87" fmla="*/ 283 h 964"/>
                <a:gd name="T88" fmla="*/ 624 w 907"/>
                <a:gd name="T89" fmla="*/ 283 h 964"/>
                <a:gd name="T90" fmla="*/ 624 w 907"/>
                <a:gd name="T91" fmla="*/ 227 h 964"/>
                <a:gd name="T92" fmla="*/ 851 w 907"/>
                <a:gd name="T93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964">
                  <a:moveTo>
                    <a:pt x="851" y="227"/>
                  </a:move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85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80CDF04A-B856-41FB-B791-A1003F00A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20"/>
              <a:ext cx="737" cy="1304"/>
            </a:xfrm>
            <a:custGeom>
              <a:avLst/>
              <a:gdLst>
                <a:gd name="T0" fmla="*/ 284 w 737"/>
                <a:gd name="T1" fmla="*/ 0 h 1304"/>
                <a:gd name="T2" fmla="*/ 114 w 737"/>
                <a:gd name="T3" fmla="*/ 0 h 1304"/>
                <a:gd name="T4" fmla="*/ 114 w 737"/>
                <a:gd name="T5" fmla="*/ 56 h 1304"/>
                <a:gd name="T6" fmla="*/ 57 w 737"/>
                <a:gd name="T7" fmla="*/ 56 h 1304"/>
                <a:gd name="T8" fmla="*/ 57 w 737"/>
                <a:gd name="T9" fmla="*/ 113 h 1304"/>
                <a:gd name="T10" fmla="*/ 114 w 737"/>
                <a:gd name="T11" fmla="*/ 113 h 1304"/>
                <a:gd name="T12" fmla="*/ 114 w 737"/>
                <a:gd name="T13" fmla="*/ 226 h 1304"/>
                <a:gd name="T14" fmla="*/ 0 w 737"/>
                <a:gd name="T15" fmla="*/ 226 h 1304"/>
                <a:gd name="T16" fmla="*/ 0 w 737"/>
                <a:gd name="T17" fmla="*/ 397 h 1304"/>
                <a:gd name="T18" fmla="*/ 114 w 737"/>
                <a:gd name="T19" fmla="*/ 397 h 1304"/>
                <a:gd name="T20" fmla="*/ 114 w 737"/>
                <a:gd name="T21" fmla="*/ 567 h 1304"/>
                <a:gd name="T22" fmla="*/ 57 w 737"/>
                <a:gd name="T23" fmla="*/ 567 h 1304"/>
                <a:gd name="T24" fmla="*/ 57 w 737"/>
                <a:gd name="T25" fmla="*/ 680 h 1304"/>
                <a:gd name="T26" fmla="*/ 227 w 737"/>
                <a:gd name="T27" fmla="*/ 680 h 1304"/>
                <a:gd name="T28" fmla="*/ 227 w 737"/>
                <a:gd name="T29" fmla="*/ 850 h 1304"/>
                <a:gd name="T30" fmla="*/ 340 w 737"/>
                <a:gd name="T31" fmla="*/ 850 h 1304"/>
                <a:gd name="T32" fmla="*/ 340 w 737"/>
                <a:gd name="T33" fmla="*/ 907 h 1304"/>
                <a:gd name="T34" fmla="*/ 511 w 737"/>
                <a:gd name="T35" fmla="*/ 907 h 1304"/>
                <a:gd name="T36" fmla="*/ 511 w 737"/>
                <a:gd name="T37" fmla="*/ 1190 h 1304"/>
                <a:gd name="T38" fmla="*/ 567 w 737"/>
                <a:gd name="T39" fmla="*/ 1190 h 1304"/>
                <a:gd name="T40" fmla="*/ 567 w 737"/>
                <a:gd name="T41" fmla="*/ 1304 h 1304"/>
                <a:gd name="T42" fmla="*/ 624 w 737"/>
                <a:gd name="T43" fmla="*/ 1304 h 1304"/>
                <a:gd name="T44" fmla="*/ 624 w 737"/>
                <a:gd name="T45" fmla="*/ 1247 h 1304"/>
                <a:gd name="T46" fmla="*/ 737 w 737"/>
                <a:gd name="T47" fmla="*/ 1247 h 1304"/>
                <a:gd name="T48" fmla="*/ 737 w 737"/>
                <a:gd name="T49" fmla="*/ 1077 h 1304"/>
                <a:gd name="T50" fmla="*/ 681 w 737"/>
                <a:gd name="T51" fmla="*/ 1077 h 1304"/>
                <a:gd name="T52" fmla="*/ 681 w 737"/>
                <a:gd name="T53" fmla="*/ 964 h 1304"/>
                <a:gd name="T54" fmla="*/ 737 w 737"/>
                <a:gd name="T55" fmla="*/ 964 h 1304"/>
                <a:gd name="T56" fmla="*/ 737 w 737"/>
                <a:gd name="T57" fmla="*/ 680 h 1304"/>
                <a:gd name="T58" fmla="*/ 681 w 737"/>
                <a:gd name="T59" fmla="*/ 680 h 1304"/>
                <a:gd name="T60" fmla="*/ 681 w 737"/>
                <a:gd name="T61" fmla="*/ 623 h 1304"/>
                <a:gd name="T62" fmla="*/ 567 w 737"/>
                <a:gd name="T63" fmla="*/ 623 h 1304"/>
                <a:gd name="T64" fmla="*/ 567 w 737"/>
                <a:gd name="T65" fmla="*/ 567 h 1304"/>
                <a:gd name="T66" fmla="*/ 454 w 737"/>
                <a:gd name="T67" fmla="*/ 567 h 1304"/>
                <a:gd name="T68" fmla="*/ 454 w 737"/>
                <a:gd name="T69" fmla="*/ 453 h 1304"/>
                <a:gd name="T70" fmla="*/ 397 w 737"/>
                <a:gd name="T71" fmla="*/ 453 h 1304"/>
                <a:gd name="T72" fmla="*/ 397 w 737"/>
                <a:gd name="T73" fmla="*/ 397 h 1304"/>
                <a:gd name="T74" fmla="*/ 340 w 737"/>
                <a:gd name="T75" fmla="*/ 397 h 1304"/>
                <a:gd name="T76" fmla="*/ 340 w 737"/>
                <a:gd name="T77" fmla="*/ 56 h 1304"/>
                <a:gd name="T78" fmla="*/ 284 w 737"/>
                <a:gd name="T79" fmla="*/ 56 h 1304"/>
                <a:gd name="T80" fmla="*/ 284 w 737"/>
                <a:gd name="T8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04">
                  <a:moveTo>
                    <a:pt x="284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80"/>
                  </a:lnTo>
                  <a:lnTo>
                    <a:pt x="227" y="680"/>
                  </a:lnTo>
                  <a:lnTo>
                    <a:pt x="227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511" y="907"/>
                  </a:lnTo>
                  <a:lnTo>
                    <a:pt x="511" y="1190"/>
                  </a:lnTo>
                  <a:lnTo>
                    <a:pt x="567" y="1190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681" y="1077"/>
                  </a:lnTo>
                  <a:lnTo>
                    <a:pt x="681" y="964"/>
                  </a:lnTo>
                  <a:lnTo>
                    <a:pt x="737" y="964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775953AF-5BED-4B44-A32E-B6932D7D0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805"/>
              <a:ext cx="397" cy="681"/>
            </a:xfrm>
            <a:custGeom>
              <a:avLst/>
              <a:gdLst>
                <a:gd name="T0" fmla="*/ 170 w 397"/>
                <a:gd name="T1" fmla="*/ 0 h 681"/>
                <a:gd name="T2" fmla="*/ 170 w 397"/>
                <a:gd name="T3" fmla="*/ 227 h 681"/>
                <a:gd name="T4" fmla="*/ 114 w 397"/>
                <a:gd name="T5" fmla="*/ 227 h 681"/>
                <a:gd name="T6" fmla="*/ 114 w 397"/>
                <a:gd name="T7" fmla="*/ 397 h 681"/>
                <a:gd name="T8" fmla="*/ 57 w 397"/>
                <a:gd name="T9" fmla="*/ 397 h 681"/>
                <a:gd name="T10" fmla="*/ 57 w 397"/>
                <a:gd name="T11" fmla="*/ 567 h 681"/>
                <a:gd name="T12" fmla="*/ 0 w 397"/>
                <a:gd name="T13" fmla="*/ 567 h 681"/>
                <a:gd name="T14" fmla="*/ 0 w 397"/>
                <a:gd name="T15" fmla="*/ 681 h 681"/>
                <a:gd name="T16" fmla="*/ 170 w 397"/>
                <a:gd name="T17" fmla="*/ 681 h 681"/>
                <a:gd name="T18" fmla="*/ 170 w 397"/>
                <a:gd name="T19" fmla="*/ 624 h 681"/>
                <a:gd name="T20" fmla="*/ 284 w 397"/>
                <a:gd name="T21" fmla="*/ 624 h 681"/>
                <a:gd name="T22" fmla="*/ 284 w 397"/>
                <a:gd name="T23" fmla="*/ 170 h 681"/>
                <a:gd name="T24" fmla="*/ 397 w 397"/>
                <a:gd name="T25" fmla="*/ 170 h 681"/>
                <a:gd name="T26" fmla="*/ 397 w 397"/>
                <a:gd name="T27" fmla="*/ 114 h 681"/>
                <a:gd name="T28" fmla="*/ 340 w 397"/>
                <a:gd name="T29" fmla="*/ 114 h 681"/>
                <a:gd name="T30" fmla="*/ 340 w 397"/>
                <a:gd name="T31" fmla="*/ 0 h 681"/>
                <a:gd name="T32" fmla="*/ 170 w 397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681">
                  <a:moveTo>
                    <a:pt x="170" y="0"/>
                  </a:moveTo>
                  <a:lnTo>
                    <a:pt x="170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C8D9BAC1-9DB3-4204-ADBB-E167291B4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3805"/>
              <a:ext cx="340" cy="511"/>
            </a:xfrm>
            <a:custGeom>
              <a:avLst/>
              <a:gdLst>
                <a:gd name="T0" fmla="*/ 56 w 340"/>
                <a:gd name="T1" fmla="*/ 0 h 511"/>
                <a:gd name="T2" fmla="*/ 56 w 340"/>
                <a:gd name="T3" fmla="*/ 114 h 511"/>
                <a:gd name="T4" fmla="*/ 113 w 340"/>
                <a:gd name="T5" fmla="*/ 114 h 511"/>
                <a:gd name="T6" fmla="*/ 113 w 340"/>
                <a:gd name="T7" fmla="*/ 170 h 511"/>
                <a:gd name="T8" fmla="*/ 0 w 340"/>
                <a:gd name="T9" fmla="*/ 170 h 511"/>
                <a:gd name="T10" fmla="*/ 0 w 340"/>
                <a:gd name="T11" fmla="*/ 511 h 511"/>
                <a:gd name="T12" fmla="*/ 113 w 340"/>
                <a:gd name="T13" fmla="*/ 511 h 511"/>
                <a:gd name="T14" fmla="*/ 113 w 340"/>
                <a:gd name="T15" fmla="*/ 454 h 511"/>
                <a:gd name="T16" fmla="*/ 170 w 340"/>
                <a:gd name="T17" fmla="*/ 454 h 511"/>
                <a:gd name="T18" fmla="*/ 170 w 340"/>
                <a:gd name="T19" fmla="*/ 284 h 511"/>
                <a:gd name="T20" fmla="*/ 340 w 340"/>
                <a:gd name="T21" fmla="*/ 284 h 511"/>
                <a:gd name="T22" fmla="*/ 340 w 340"/>
                <a:gd name="T23" fmla="*/ 170 h 511"/>
                <a:gd name="T24" fmla="*/ 283 w 340"/>
                <a:gd name="T25" fmla="*/ 170 h 511"/>
                <a:gd name="T26" fmla="*/ 283 w 340"/>
                <a:gd name="T27" fmla="*/ 57 h 511"/>
                <a:gd name="T28" fmla="*/ 227 w 340"/>
                <a:gd name="T29" fmla="*/ 57 h 511"/>
                <a:gd name="T30" fmla="*/ 227 w 340"/>
                <a:gd name="T31" fmla="*/ 0 h 511"/>
                <a:gd name="T32" fmla="*/ 56 w 340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511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19432D8D-82AD-4C54-899B-B39236709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975"/>
              <a:ext cx="511" cy="737"/>
            </a:xfrm>
            <a:custGeom>
              <a:avLst/>
              <a:gdLst>
                <a:gd name="T0" fmla="*/ 454 w 511"/>
                <a:gd name="T1" fmla="*/ 0 h 737"/>
                <a:gd name="T2" fmla="*/ 511 w 511"/>
                <a:gd name="T3" fmla="*/ 0 h 737"/>
                <a:gd name="T4" fmla="*/ 511 w 511"/>
                <a:gd name="T5" fmla="*/ 170 h 737"/>
                <a:gd name="T6" fmla="*/ 454 w 511"/>
                <a:gd name="T7" fmla="*/ 170 h 737"/>
                <a:gd name="T8" fmla="*/ 454 w 511"/>
                <a:gd name="T9" fmla="*/ 341 h 737"/>
                <a:gd name="T10" fmla="*/ 397 w 511"/>
                <a:gd name="T11" fmla="*/ 341 h 737"/>
                <a:gd name="T12" fmla="*/ 397 w 511"/>
                <a:gd name="T13" fmla="*/ 454 h 737"/>
                <a:gd name="T14" fmla="*/ 341 w 511"/>
                <a:gd name="T15" fmla="*/ 454 h 737"/>
                <a:gd name="T16" fmla="*/ 341 w 511"/>
                <a:gd name="T17" fmla="*/ 511 h 737"/>
                <a:gd name="T18" fmla="*/ 341 w 511"/>
                <a:gd name="T19" fmla="*/ 567 h 737"/>
                <a:gd name="T20" fmla="*/ 284 w 511"/>
                <a:gd name="T21" fmla="*/ 567 h 737"/>
                <a:gd name="T22" fmla="*/ 227 w 511"/>
                <a:gd name="T23" fmla="*/ 567 h 737"/>
                <a:gd name="T24" fmla="*/ 227 w 511"/>
                <a:gd name="T25" fmla="*/ 681 h 737"/>
                <a:gd name="T26" fmla="*/ 170 w 511"/>
                <a:gd name="T27" fmla="*/ 681 h 737"/>
                <a:gd name="T28" fmla="*/ 170 w 511"/>
                <a:gd name="T29" fmla="*/ 737 h 737"/>
                <a:gd name="T30" fmla="*/ 0 w 511"/>
                <a:gd name="T31" fmla="*/ 737 h 737"/>
                <a:gd name="T32" fmla="*/ 0 w 511"/>
                <a:gd name="T33" fmla="*/ 454 h 737"/>
                <a:gd name="T34" fmla="*/ 114 w 511"/>
                <a:gd name="T35" fmla="*/ 454 h 737"/>
                <a:gd name="T36" fmla="*/ 114 w 511"/>
                <a:gd name="T37" fmla="*/ 341 h 737"/>
                <a:gd name="T38" fmla="*/ 227 w 511"/>
                <a:gd name="T39" fmla="*/ 341 h 737"/>
                <a:gd name="T40" fmla="*/ 227 w 511"/>
                <a:gd name="T41" fmla="*/ 284 h 737"/>
                <a:gd name="T42" fmla="*/ 284 w 511"/>
                <a:gd name="T43" fmla="*/ 284 h 737"/>
                <a:gd name="T44" fmla="*/ 284 w 511"/>
                <a:gd name="T45" fmla="*/ 114 h 737"/>
                <a:gd name="T46" fmla="*/ 454 w 511"/>
                <a:gd name="T47" fmla="*/ 114 h 737"/>
                <a:gd name="T48" fmla="*/ 454 w 511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737">
                  <a:moveTo>
                    <a:pt x="454" y="0"/>
                  </a:move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71D26778-0C8D-478E-8A0F-13853C8A9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692"/>
              <a:ext cx="284" cy="227"/>
            </a:xfrm>
            <a:custGeom>
              <a:avLst/>
              <a:gdLst>
                <a:gd name="T0" fmla="*/ 0 w 284"/>
                <a:gd name="T1" fmla="*/ 227 h 227"/>
                <a:gd name="T2" fmla="*/ 171 w 284"/>
                <a:gd name="T3" fmla="*/ 227 h 227"/>
                <a:gd name="T4" fmla="*/ 171 w 284"/>
                <a:gd name="T5" fmla="*/ 170 h 227"/>
                <a:gd name="T6" fmla="*/ 284 w 284"/>
                <a:gd name="T7" fmla="*/ 170 h 227"/>
                <a:gd name="T8" fmla="*/ 284 w 284"/>
                <a:gd name="T9" fmla="*/ 0 h 227"/>
                <a:gd name="T10" fmla="*/ 171 w 284"/>
                <a:gd name="T11" fmla="*/ 0 h 227"/>
                <a:gd name="T12" fmla="*/ 171 w 284"/>
                <a:gd name="T13" fmla="*/ 56 h 227"/>
                <a:gd name="T14" fmla="*/ 114 w 284"/>
                <a:gd name="T15" fmla="*/ 56 h 227"/>
                <a:gd name="T16" fmla="*/ 114 w 284"/>
                <a:gd name="T17" fmla="*/ 113 h 227"/>
                <a:gd name="T18" fmla="*/ 57 w 284"/>
                <a:gd name="T19" fmla="*/ 113 h 227"/>
                <a:gd name="T20" fmla="*/ 57 w 284"/>
                <a:gd name="T21" fmla="*/ 170 h 227"/>
                <a:gd name="T22" fmla="*/ 0 w 284"/>
                <a:gd name="T23" fmla="*/ 170 h 227"/>
                <a:gd name="T24" fmla="*/ 0 w 284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0" y="227"/>
                  </a:moveTo>
                  <a:lnTo>
                    <a:pt x="171" y="227"/>
                  </a:lnTo>
                  <a:lnTo>
                    <a:pt x="171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E41F2004-1731-4727-84BD-5326D8875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3862"/>
              <a:ext cx="454" cy="397"/>
            </a:xfrm>
            <a:custGeom>
              <a:avLst/>
              <a:gdLst>
                <a:gd name="T0" fmla="*/ 454 w 454"/>
                <a:gd name="T1" fmla="*/ 0 h 397"/>
                <a:gd name="T2" fmla="*/ 454 w 454"/>
                <a:gd name="T3" fmla="*/ 170 h 397"/>
                <a:gd name="T4" fmla="*/ 397 w 454"/>
                <a:gd name="T5" fmla="*/ 170 h 397"/>
                <a:gd name="T6" fmla="*/ 397 w 454"/>
                <a:gd name="T7" fmla="*/ 227 h 397"/>
                <a:gd name="T8" fmla="*/ 341 w 454"/>
                <a:gd name="T9" fmla="*/ 227 h 397"/>
                <a:gd name="T10" fmla="*/ 341 w 454"/>
                <a:gd name="T11" fmla="*/ 283 h 397"/>
                <a:gd name="T12" fmla="*/ 284 w 454"/>
                <a:gd name="T13" fmla="*/ 283 h 397"/>
                <a:gd name="T14" fmla="*/ 284 w 454"/>
                <a:gd name="T15" fmla="*/ 397 h 397"/>
                <a:gd name="T16" fmla="*/ 114 w 454"/>
                <a:gd name="T17" fmla="*/ 397 h 397"/>
                <a:gd name="T18" fmla="*/ 114 w 454"/>
                <a:gd name="T19" fmla="*/ 340 h 397"/>
                <a:gd name="T20" fmla="*/ 0 w 454"/>
                <a:gd name="T21" fmla="*/ 340 h 397"/>
                <a:gd name="T22" fmla="*/ 0 w 454"/>
                <a:gd name="T23" fmla="*/ 227 h 397"/>
                <a:gd name="T24" fmla="*/ 57 w 454"/>
                <a:gd name="T25" fmla="*/ 227 h 397"/>
                <a:gd name="T26" fmla="*/ 57 w 454"/>
                <a:gd name="T27" fmla="*/ 113 h 397"/>
                <a:gd name="T28" fmla="*/ 114 w 454"/>
                <a:gd name="T29" fmla="*/ 113 h 397"/>
                <a:gd name="T30" fmla="*/ 114 w 454"/>
                <a:gd name="T31" fmla="*/ 57 h 397"/>
                <a:gd name="T32" fmla="*/ 341 w 454"/>
                <a:gd name="T33" fmla="*/ 57 h 397"/>
                <a:gd name="T34" fmla="*/ 341 w 454"/>
                <a:gd name="T35" fmla="*/ 0 h 397"/>
                <a:gd name="T36" fmla="*/ 454 w 454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97">
                  <a:moveTo>
                    <a:pt x="454" y="0"/>
                  </a:move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A56E5DD8-DD68-4052-AC63-9150054AE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145"/>
              <a:ext cx="396" cy="794"/>
            </a:xfrm>
            <a:custGeom>
              <a:avLst/>
              <a:gdLst>
                <a:gd name="T0" fmla="*/ 396 w 396"/>
                <a:gd name="T1" fmla="*/ 171 h 794"/>
                <a:gd name="T2" fmla="*/ 396 w 396"/>
                <a:gd name="T3" fmla="*/ 511 h 794"/>
                <a:gd name="T4" fmla="*/ 340 w 396"/>
                <a:gd name="T5" fmla="*/ 511 h 794"/>
                <a:gd name="T6" fmla="*/ 340 w 396"/>
                <a:gd name="T7" fmla="*/ 681 h 794"/>
                <a:gd name="T8" fmla="*/ 283 w 396"/>
                <a:gd name="T9" fmla="*/ 681 h 794"/>
                <a:gd name="T10" fmla="*/ 283 w 396"/>
                <a:gd name="T11" fmla="*/ 794 h 794"/>
                <a:gd name="T12" fmla="*/ 170 w 396"/>
                <a:gd name="T13" fmla="*/ 794 h 794"/>
                <a:gd name="T14" fmla="*/ 170 w 396"/>
                <a:gd name="T15" fmla="*/ 681 h 794"/>
                <a:gd name="T16" fmla="*/ 113 w 396"/>
                <a:gd name="T17" fmla="*/ 681 h 794"/>
                <a:gd name="T18" fmla="*/ 113 w 396"/>
                <a:gd name="T19" fmla="*/ 624 h 794"/>
                <a:gd name="T20" fmla="*/ 56 w 396"/>
                <a:gd name="T21" fmla="*/ 624 h 794"/>
                <a:gd name="T22" fmla="*/ 56 w 396"/>
                <a:gd name="T23" fmla="*/ 511 h 794"/>
                <a:gd name="T24" fmla="*/ 0 w 396"/>
                <a:gd name="T25" fmla="*/ 511 h 794"/>
                <a:gd name="T26" fmla="*/ 0 w 396"/>
                <a:gd name="T27" fmla="*/ 341 h 794"/>
                <a:gd name="T28" fmla="*/ 56 w 396"/>
                <a:gd name="T29" fmla="*/ 341 h 794"/>
                <a:gd name="T30" fmla="*/ 56 w 396"/>
                <a:gd name="T31" fmla="*/ 227 h 794"/>
                <a:gd name="T32" fmla="*/ 113 w 396"/>
                <a:gd name="T33" fmla="*/ 227 h 794"/>
                <a:gd name="T34" fmla="*/ 113 w 396"/>
                <a:gd name="T35" fmla="*/ 57 h 794"/>
                <a:gd name="T36" fmla="*/ 170 w 396"/>
                <a:gd name="T37" fmla="*/ 57 h 794"/>
                <a:gd name="T38" fmla="*/ 170 w 396"/>
                <a:gd name="T39" fmla="*/ 0 h 794"/>
                <a:gd name="T40" fmla="*/ 226 w 396"/>
                <a:gd name="T41" fmla="*/ 0 h 794"/>
                <a:gd name="T42" fmla="*/ 226 w 396"/>
                <a:gd name="T43" fmla="*/ 57 h 794"/>
                <a:gd name="T44" fmla="*/ 340 w 396"/>
                <a:gd name="T45" fmla="*/ 57 h 794"/>
                <a:gd name="T46" fmla="*/ 340 w 396"/>
                <a:gd name="T47" fmla="*/ 114 h 794"/>
                <a:gd name="T48" fmla="*/ 396 w 396"/>
                <a:gd name="T49" fmla="*/ 114 h 794"/>
                <a:gd name="T50" fmla="*/ 396 w 396"/>
                <a:gd name="T5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6" h="794">
                  <a:moveTo>
                    <a:pt x="396" y="171"/>
                  </a:moveTo>
                  <a:lnTo>
                    <a:pt x="396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17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4270CCB8-9EE0-40D2-8332-642EED900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05"/>
              <a:ext cx="850" cy="1474"/>
            </a:xfrm>
            <a:custGeom>
              <a:avLst/>
              <a:gdLst>
                <a:gd name="T0" fmla="*/ 56 w 850"/>
                <a:gd name="T1" fmla="*/ 454 h 1474"/>
                <a:gd name="T2" fmla="*/ 56 w 850"/>
                <a:gd name="T3" fmla="*/ 851 h 1474"/>
                <a:gd name="T4" fmla="*/ 0 w 850"/>
                <a:gd name="T5" fmla="*/ 851 h 1474"/>
                <a:gd name="T6" fmla="*/ 0 w 850"/>
                <a:gd name="T7" fmla="*/ 1078 h 1474"/>
                <a:gd name="T8" fmla="*/ 56 w 850"/>
                <a:gd name="T9" fmla="*/ 1078 h 1474"/>
                <a:gd name="T10" fmla="*/ 56 w 850"/>
                <a:gd name="T11" fmla="*/ 1474 h 1474"/>
                <a:gd name="T12" fmla="*/ 170 w 850"/>
                <a:gd name="T13" fmla="*/ 1474 h 1474"/>
                <a:gd name="T14" fmla="*/ 170 w 850"/>
                <a:gd name="T15" fmla="*/ 1304 h 1474"/>
                <a:gd name="T16" fmla="*/ 227 w 850"/>
                <a:gd name="T17" fmla="*/ 1304 h 1474"/>
                <a:gd name="T18" fmla="*/ 227 w 850"/>
                <a:gd name="T19" fmla="*/ 1248 h 1474"/>
                <a:gd name="T20" fmla="*/ 170 w 850"/>
                <a:gd name="T21" fmla="*/ 1248 h 1474"/>
                <a:gd name="T22" fmla="*/ 170 w 850"/>
                <a:gd name="T23" fmla="*/ 1021 h 1474"/>
                <a:gd name="T24" fmla="*/ 113 w 850"/>
                <a:gd name="T25" fmla="*/ 1021 h 1474"/>
                <a:gd name="T26" fmla="*/ 113 w 850"/>
                <a:gd name="T27" fmla="*/ 907 h 1474"/>
                <a:gd name="T28" fmla="*/ 170 w 850"/>
                <a:gd name="T29" fmla="*/ 907 h 1474"/>
                <a:gd name="T30" fmla="*/ 170 w 850"/>
                <a:gd name="T31" fmla="*/ 851 h 1474"/>
                <a:gd name="T32" fmla="*/ 227 w 850"/>
                <a:gd name="T33" fmla="*/ 851 h 1474"/>
                <a:gd name="T34" fmla="*/ 227 w 850"/>
                <a:gd name="T35" fmla="*/ 794 h 1474"/>
                <a:gd name="T36" fmla="*/ 283 w 850"/>
                <a:gd name="T37" fmla="*/ 794 h 1474"/>
                <a:gd name="T38" fmla="*/ 283 w 850"/>
                <a:gd name="T39" fmla="*/ 737 h 1474"/>
                <a:gd name="T40" fmla="*/ 283 w 850"/>
                <a:gd name="T41" fmla="*/ 681 h 1474"/>
                <a:gd name="T42" fmla="*/ 340 w 850"/>
                <a:gd name="T43" fmla="*/ 681 h 1474"/>
                <a:gd name="T44" fmla="*/ 340 w 850"/>
                <a:gd name="T45" fmla="*/ 567 h 1474"/>
                <a:gd name="T46" fmla="*/ 453 w 850"/>
                <a:gd name="T47" fmla="*/ 567 h 1474"/>
                <a:gd name="T48" fmla="*/ 453 w 850"/>
                <a:gd name="T49" fmla="*/ 454 h 1474"/>
                <a:gd name="T50" fmla="*/ 567 w 850"/>
                <a:gd name="T51" fmla="*/ 454 h 1474"/>
                <a:gd name="T52" fmla="*/ 567 w 850"/>
                <a:gd name="T53" fmla="*/ 511 h 1474"/>
                <a:gd name="T54" fmla="*/ 680 w 850"/>
                <a:gd name="T55" fmla="*/ 511 h 1474"/>
                <a:gd name="T56" fmla="*/ 680 w 850"/>
                <a:gd name="T57" fmla="*/ 454 h 1474"/>
                <a:gd name="T58" fmla="*/ 737 w 850"/>
                <a:gd name="T59" fmla="*/ 454 h 1474"/>
                <a:gd name="T60" fmla="*/ 737 w 850"/>
                <a:gd name="T61" fmla="*/ 397 h 1474"/>
                <a:gd name="T62" fmla="*/ 794 w 850"/>
                <a:gd name="T63" fmla="*/ 397 h 1474"/>
                <a:gd name="T64" fmla="*/ 794 w 850"/>
                <a:gd name="T65" fmla="*/ 227 h 1474"/>
                <a:gd name="T66" fmla="*/ 850 w 850"/>
                <a:gd name="T67" fmla="*/ 227 h 1474"/>
                <a:gd name="T68" fmla="*/ 850 w 850"/>
                <a:gd name="T69" fmla="*/ 57 h 1474"/>
                <a:gd name="T70" fmla="*/ 567 w 850"/>
                <a:gd name="T71" fmla="*/ 57 h 1474"/>
                <a:gd name="T72" fmla="*/ 567 w 850"/>
                <a:gd name="T73" fmla="*/ 0 h 1474"/>
                <a:gd name="T74" fmla="*/ 510 w 850"/>
                <a:gd name="T75" fmla="*/ 0 h 1474"/>
                <a:gd name="T76" fmla="*/ 510 w 850"/>
                <a:gd name="T77" fmla="*/ 57 h 1474"/>
                <a:gd name="T78" fmla="*/ 453 w 850"/>
                <a:gd name="T79" fmla="*/ 57 h 1474"/>
                <a:gd name="T80" fmla="*/ 453 w 850"/>
                <a:gd name="T81" fmla="*/ 0 h 1474"/>
                <a:gd name="T82" fmla="*/ 397 w 850"/>
                <a:gd name="T83" fmla="*/ 0 h 1474"/>
                <a:gd name="T84" fmla="*/ 397 w 850"/>
                <a:gd name="T85" fmla="*/ 114 h 1474"/>
                <a:gd name="T86" fmla="*/ 340 w 850"/>
                <a:gd name="T87" fmla="*/ 114 h 1474"/>
                <a:gd name="T88" fmla="*/ 340 w 850"/>
                <a:gd name="T89" fmla="*/ 227 h 1474"/>
                <a:gd name="T90" fmla="*/ 283 w 850"/>
                <a:gd name="T91" fmla="*/ 227 h 1474"/>
                <a:gd name="T92" fmla="*/ 283 w 850"/>
                <a:gd name="T93" fmla="*/ 284 h 1474"/>
                <a:gd name="T94" fmla="*/ 227 w 850"/>
                <a:gd name="T95" fmla="*/ 284 h 1474"/>
                <a:gd name="T96" fmla="*/ 227 w 850"/>
                <a:gd name="T97" fmla="*/ 340 h 1474"/>
                <a:gd name="T98" fmla="*/ 170 w 850"/>
                <a:gd name="T99" fmla="*/ 340 h 1474"/>
                <a:gd name="T100" fmla="*/ 170 w 850"/>
                <a:gd name="T101" fmla="*/ 454 h 1474"/>
                <a:gd name="T102" fmla="*/ 56 w 850"/>
                <a:gd name="T103" fmla="*/ 45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0" h="1474">
                  <a:moveTo>
                    <a:pt x="56" y="454"/>
                  </a:moveTo>
                  <a:lnTo>
                    <a:pt x="56" y="851"/>
                  </a:lnTo>
                  <a:lnTo>
                    <a:pt x="0" y="851"/>
                  </a:lnTo>
                  <a:lnTo>
                    <a:pt x="0" y="1078"/>
                  </a:lnTo>
                  <a:lnTo>
                    <a:pt x="56" y="1078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27"/>
                  </a:lnTo>
                  <a:lnTo>
                    <a:pt x="850" y="227"/>
                  </a:lnTo>
                  <a:lnTo>
                    <a:pt x="85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013E8EA7-4AE6-4BFC-B9C6-E7C40C7A8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259"/>
              <a:ext cx="737" cy="850"/>
            </a:xfrm>
            <a:custGeom>
              <a:avLst/>
              <a:gdLst>
                <a:gd name="T0" fmla="*/ 114 w 737"/>
                <a:gd name="T1" fmla="*/ 850 h 850"/>
                <a:gd name="T2" fmla="*/ 170 w 737"/>
                <a:gd name="T3" fmla="*/ 850 h 850"/>
                <a:gd name="T4" fmla="*/ 227 w 737"/>
                <a:gd name="T5" fmla="*/ 850 h 850"/>
                <a:gd name="T6" fmla="*/ 227 w 737"/>
                <a:gd name="T7" fmla="*/ 794 h 850"/>
                <a:gd name="T8" fmla="*/ 170 w 737"/>
                <a:gd name="T9" fmla="*/ 794 h 850"/>
                <a:gd name="T10" fmla="*/ 170 w 737"/>
                <a:gd name="T11" fmla="*/ 680 h 850"/>
                <a:gd name="T12" fmla="*/ 340 w 737"/>
                <a:gd name="T13" fmla="*/ 680 h 850"/>
                <a:gd name="T14" fmla="*/ 340 w 737"/>
                <a:gd name="T15" fmla="*/ 624 h 850"/>
                <a:gd name="T16" fmla="*/ 227 w 737"/>
                <a:gd name="T17" fmla="*/ 624 h 850"/>
                <a:gd name="T18" fmla="*/ 227 w 737"/>
                <a:gd name="T19" fmla="*/ 510 h 850"/>
                <a:gd name="T20" fmla="*/ 340 w 737"/>
                <a:gd name="T21" fmla="*/ 510 h 850"/>
                <a:gd name="T22" fmla="*/ 340 w 737"/>
                <a:gd name="T23" fmla="*/ 453 h 850"/>
                <a:gd name="T24" fmla="*/ 454 w 737"/>
                <a:gd name="T25" fmla="*/ 453 h 850"/>
                <a:gd name="T26" fmla="*/ 454 w 737"/>
                <a:gd name="T27" fmla="*/ 510 h 850"/>
                <a:gd name="T28" fmla="*/ 567 w 737"/>
                <a:gd name="T29" fmla="*/ 510 h 850"/>
                <a:gd name="T30" fmla="*/ 567 w 737"/>
                <a:gd name="T31" fmla="*/ 453 h 850"/>
                <a:gd name="T32" fmla="*/ 737 w 737"/>
                <a:gd name="T33" fmla="*/ 453 h 850"/>
                <a:gd name="T34" fmla="*/ 737 w 737"/>
                <a:gd name="T35" fmla="*/ 227 h 850"/>
                <a:gd name="T36" fmla="*/ 567 w 737"/>
                <a:gd name="T37" fmla="*/ 227 h 850"/>
                <a:gd name="T38" fmla="*/ 567 w 737"/>
                <a:gd name="T39" fmla="*/ 113 h 850"/>
                <a:gd name="T40" fmla="*/ 624 w 737"/>
                <a:gd name="T41" fmla="*/ 113 h 850"/>
                <a:gd name="T42" fmla="*/ 624 w 737"/>
                <a:gd name="T43" fmla="*/ 0 h 850"/>
                <a:gd name="T44" fmla="*/ 567 w 737"/>
                <a:gd name="T45" fmla="*/ 0 h 850"/>
                <a:gd name="T46" fmla="*/ 567 w 737"/>
                <a:gd name="T47" fmla="*/ 57 h 850"/>
                <a:gd name="T48" fmla="*/ 454 w 737"/>
                <a:gd name="T49" fmla="*/ 57 h 850"/>
                <a:gd name="T50" fmla="*/ 454 w 737"/>
                <a:gd name="T51" fmla="*/ 0 h 850"/>
                <a:gd name="T52" fmla="*/ 340 w 737"/>
                <a:gd name="T53" fmla="*/ 0 h 850"/>
                <a:gd name="T54" fmla="*/ 340 w 737"/>
                <a:gd name="T55" fmla="*/ 113 h 850"/>
                <a:gd name="T56" fmla="*/ 227 w 737"/>
                <a:gd name="T57" fmla="*/ 113 h 850"/>
                <a:gd name="T58" fmla="*/ 227 w 737"/>
                <a:gd name="T59" fmla="*/ 227 h 850"/>
                <a:gd name="T60" fmla="*/ 170 w 737"/>
                <a:gd name="T61" fmla="*/ 227 h 850"/>
                <a:gd name="T62" fmla="*/ 170 w 737"/>
                <a:gd name="T63" fmla="*/ 340 h 850"/>
                <a:gd name="T64" fmla="*/ 114 w 737"/>
                <a:gd name="T65" fmla="*/ 340 h 850"/>
                <a:gd name="T66" fmla="*/ 114 w 737"/>
                <a:gd name="T67" fmla="*/ 397 h 850"/>
                <a:gd name="T68" fmla="*/ 57 w 737"/>
                <a:gd name="T69" fmla="*/ 397 h 850"/>
                <a:gd name="T70" fmla="*/ 57 w 737"/>
                <a:gd name="T71" fmla="*/ 453 h 850"/>
                <a:gd name="T72" fmla="*/ 0 w 737"/>
                <a:gd name="T73" fmla="*/ 453 h 850"/>
                <a:gd name="T74" fmla="*/ 0 w 737"/>
                <a:gd name="T75" fmla="*/ 567 h 850"/>
                <a:gd name="T76" fmla="*/ 57 w 737"/>
                <a:gd name="T77" fmla="*/ 567 h 850"/>
                <a:gd name="T78" fmla="*/ 57 w 737"/>
                <a:gd name="T79" fmla="*/ 794 h 850"/>
                <a:gd name="T80" fmla="*/ 114 w 737"/>
                <a:gd name="T81" fmla="*/ 794 h 850"/>
                <a:gd name="T82" fmla="*/ 114 w 737"/>
                <a:gd name="T8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850">
                  <a:moveTo>
                    <a:pt x="114" y="850"/>
                  </a:moveTo>
                  <a:lnTo>
                    <a:pt x="170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737" y="45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4384D07C-84F9-4B05-8B42-97F5F20EC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712"/>
              <a:ext cx="680" cy="284"/>
            </a:xfrm>
            <a:custGeom>
              <a:avLst/>
              <a:gdLst>
                <a:gd name="T0" fmla="*/ 680 w 680"/>
                <a:gd name="T1" fmla="*/ 0 h 284"/>
                <a:gd name="T2" fmla="*/ 680 w 680"/>
                <a:gd name="T3" fmla="*/ 114 h 284"/>
                <a:gd name="T4" fmla="*/ 624 w 680"/>
                <a:gd name="T5" fmla="*/ 114 h 284"/>
                <a:gd name="T6" fmla="*/ 624 w 680"/>
                <a:gd name="T7" fmla="*/ 171 h 284"/>
                <a:gd name="T8" fmla="*/ 510 w 680"/>
                <a:gd name="T9" fmla="*/ 171 h 284"/>
                <a:gd name="T10" fmla="*/ 510 w 680"/>
                <a:gd name="T11" fmla="*/ 227 h 284"/>
                <a:gd name="T12" fmla="*/ 454 w 680"/>
                <a:gd name="T13" fmla="*/ 227 h 284"/>
                <a:gd name="T14" fmla="*/ 454 w 680"/>
                <a:gd name="T15" fmla="*/ 284 h 284"/>
                <a:gd name="T16" fmla="*/ 340 w 680"/>
                <a:gd name="T17" fmla="*/ 284 h 284"/>
                <a:gd name="T18" fmla="*/ 340 w 680"/>
                <a:gd name="T19" fmla="*/ 227 h 284"/>
                <a:gd name="T20" fmla="*/ 113 w 680"/>
                <a:gd name="T21" fmla="*/ 227 h 284"/>
                <a:gd name="T22" fmla="*/ 113 w 680"/>
                <a:gd name="T23" fmla="*/ 171 h 284"/>
                <a:gd name="T24" fmla="*/ 0 w 680"/>
                <a:gd name="T25" fmla="*/ 171 h 284"/>
                <a:gd name="T26" fmla="*/ 0 w 680"/>
                <a:gd name="T27" fmla="*/ 57 h 284"/>
                <a:gd name="T28" fmla="*/ 113 w 680"/>
                <a:gd name="T29" fmla="*/ 57 h 284"/>
                <a:gd name="T30" fmla="*/ 113 w 680"/>
                <a:gd name="T31" fmla="*/ 0 h 284"/>
                <a:gd name="T32" fmla="*/ 170 w 680"/>
                <a:gd name="T33" fmla="*/ 0 h 284"/>
                <a:gd name="T34" fmla="*/ 227 w 680"/>
                <a:gd name="T35" fmla="*/ 0 h 284"/>
                <a:gd name="T36" fmla="*/ 227 w 680"/>
                <a:gd name="T37" fmla="*/ 57 h 284"/>
                <a:gd name="T38" fmla="*/ 340 w 680"/>
                <a:gd name="T39" fmla="*/ 57 h 284"/>
                <a:gd name="T40" fmla="*/ 340 w 680"/>
                <a:gd name="T41" fmla="*/ 0 h 284"/>
                <a:gd name="T42" fmla="*/ 680 w 680"/>
                <a:gd name="T4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284">
                  <a:moveTo>
                    <a:pt x="680" y="0"/>
                  </a:moveTo>
                  <a:lnTo>
                    <a:pt x="680" y="114"/>
                  </a:lnTo>
                  <a:lnTo>
                    <a:pt x="624" y="114"/>
                  </a:lnTo>
                  <a:lnTo>
                    <a:pt x="624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230A835E-EF6C-4361-9228-51EEECFA0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7491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227 w 227"/>
                <a:gd name="T5" fmla="*/ 0 h 340"/>
                <a:gd name="T6" fmla="*/ 227 w 227"/>
                <a:gd name="T7" fmla="*/ 227 h 340"/>
                <a:gd name="T8" fmla="*/ 170 w 227"/>
                <a:gd name="T9" fmla="*/ 227 h 340"/>
                <a:gd name="T10" fmla="*/ 170 w 227"/>
                <a:gd name="T11" fmla="*/ 340 h 340"/>
                <a:gd name="T12" fmla="*/ 57 w 227"/>
                <a:gd name="T13" fmla="*/ 340 h 340"/>
                <a:gd name="T14" fmla="*/ 0 w 227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C6B96F3E-2017-49F6-8034-A4F94E80E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7434"/>
              <a:ext cx="567" cy="454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397 h 454"/>
                <a:gd name="T4" fmla="*/ 113 w 567"/>
                <a:gd name="T5" fmla="*/ 397 h 454"/>
                <a:gd name="T6" fmla="*/ 113 w 567"/>
                <a:gd name="T7" fmla="*/ 454 h 454"/>
                <a:gd name="T8" fmla="*/ 283 w 567"/>
                <a:gd name="T9" fmla="*/ 454 h 454"/>
                <a:gd name="T10" fmla="*/ 340 w 567"/>
                <a:gd name="T11" fmla="*/ 454 h 454"/>
                <a:gd name="T12" fmla="*/ 340 w 567"/>
                <a:gd name="T13" fmla="*/ 397 h 454"/>
                <a:gd name="T14" fmla="*/ 510 w 567"/>
                <a:gd name="T15" fmla="*/ 397 h 454"/>
                <a:gd name="T16" fmla="*/ 510 w 567"/>
                <a:gd name="T17" fmla="*/ 340 h 454"/>
                <a:gd name="T18" fmla="*/ 567 w 567"/>
                <a:gd name="T19" fmla="*/ 340 h 454"/>
                <a:gd name="T20" fmla="*/ 567 w 567"/>
                <a:gd name="T21" fmla="*/ 113 h 454"/>
                <a:gd name="T22" fmla="*/ 454 w 567"/>
                <a:gd name="T23" fmla="*/ 113 h 454"/>
                <a:gd name="T24" fmla="*/ 454 w 567"/>
                <a:gd name="T25" fmla="*/ 0 h 454"/>
                <a:gd name="T26" fmla="*/ 397 w 567"/>
                <a:gd name="T27" fmla="*/ 0 h 454"/>
                <a:gd name="T28" fmla="*/ 397 w 567"/>
                <a:gd name="T29" fmla="*/ 57 h 454"/>
                <a:gd name="T30" fmla="*/ 227 w 567"/>
                <a:gd name="T31" fmla="*/ 57 h 454"/>
                <a:gd name="T32" fmla="*/ 227 w 567"/>
                <a:gd name="T33" fmla="*/ 113 h 454"/>
                <a:gd name="T34" fmla="*/ 170 w 567"/>
                <a:gd name="T35" fmla="*/ 113 h 454"/>
                <a:gd name="T36" fmla="*/ 170 w 567"/>
                <a:gd name="T37" fmla="*/ 170 h 454"/>
                <a:gd name="T38" fmla="*/ 113 w 567"/>
                <a:gd name="T39" fmla="*/ 170 h 454"/>
                <a:gd name="T40" fmla="*/ 113 w 567"/>
                <a:gd name="T41" fmla="*/ 284 h 454"/>
                <a:gd name="T42" fmla="*/ 57 w 567"/>
                <a:gd name="T43" fmla="*/ 284 h 454"/>
                <a:gd name="T44" fmla="*/ 57 w 567"/>
                <a:gd name="T45" fmla="*/ 340 h 454"/>
                <a:gd name="T46" fmla="*/ 0 w 567"/>
                <a:gd name="T47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CD7CD515-CC86-4F16-B9EC-B77AF6860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7151"/>
              <a:ext cx="624" cy="680"/>
            </a:xfrm>
            <a:custGeom>
              <a:avLst/>
              <a:gdLst>
                <a:gd name="T0" fmla="*/ 624 w 624"/>
                <a:gd name="T1" fmla="*/ 340 h 680"/>
                <a:gd name="T2" fmla="*/ 454 w 624"/>
                <a:gd name="T3" fmla="*/ 340 h 680"/>
                <a:gd name="T4" fmla="*/ 454 w 624"/>
                <a:gd name="T5" fmla="*/ 396 h 680"/>
                <a:gd name="T6" fmla="*/ 397 w 624"/>
                <a:gd name="T7" fmla="*/ 396 h 680"/>
                <a:gd name="T8" fmla="*/ 397 w 624"/>
                <a:gd name="T9" fmla="*/ 453 h 680"/>
                <a:gd name="T10" fmla="*/ 340 w 624"/>
                <a:gd name="T11" fmla="*/ 453 h 680"/>
                <a:gd name="T12" fmla="*/ 340 w 624"/>
                <a:gd name="T13" fmla="*/ 567 h 680"/>
                <a:gd name="T14" fmla="*/ 284 w 624"/>
                <a:gd name="T15" fmla="*/ 567 h 680"/>
                <a:gd name="T16" fmla="*/ 284 w 624"/>
                <a:gd name="T17" fmla="*/ 623 h 680"/>
                <a:gd name="T18" fmla="*/ 227 w 624"/>
                <a:gd name="T19" fmla="*/ 623 h 680"/>
                <a:gd name="T20" fmla="*/ 227 w 624"/>
                <a:gd name="T21" fmla="*/ 680 h 680"/>
                <a:gd name="T22" fmla="*/ 170 w 624"/>
                <a:gd name="T23" fmla="*/ 680 h 680"/>
                <a:gd name="T24" fmla="*/ 170 w 624"/>
                <a:gd name="T25" fmla="*/ 567 h 680"/>
                <a:gd name="T26" fmla="*/ 227 w 624"/>
                <a:gd name="T27" fmla="*/ 567 h 680"/>
                <a:gd name="T28" fmla="*/ 227 w 624"/>
                <a:gd name="T29" fmla="*/ 340 h 680"/>
                <a:gd name="T30" fmla="*/ 0 w 624"/>
                <a:gd name="T31" fmla="*/ 340 h 680"/>
                <a:gd name="T32" fmla="*/ 0 w 624"/>
                <a:gd name="T33" fmla="*/ 283 h 680"/>
                <a:gd name="T34" fmla="*/ 57 w 624"/>
                <a:gd name="T35" fmla="*/ 283 h 680"/>
                <a:gd name="T36" fmla="*/ 57 w 624"/>
                <a:gd name="T37" fmla="*/ 170 h 680"/>
                <a:gd name="T38" fmla="*/ 114 w 624"/>
                <a:gd name="T39" fmla="*/ 170 h 680"/>
                <a:gd name="T40" fmla="*/ 114 w 624"/>
                <a:gd name="T41" fmla="*/ 113 h 680"/>
                <a:gd name="T42" fmla="*/ 227 w 624"/>
                <a:gd name="T43" fmla="*/ 113 h 680"/>
                <a:gd name="T44" fmla="*/ 227 w 624"/>
                <a:gd name="T45" fmla="*/ 56 h 680"/>
                <a:gd name="T46" fmla="*/ 284 w 624"/>
                <a:gd name="T47" fmla="*/ 56 h 680"/>
                <a:gd name="T48" fmla="*/ 284 w 624"/>
                <a:gd name="T49" fmla="*/ 113 h 680"/>
                <a:gd name="T50" fmla="*/ 397 w 624"/>
                <a:gd name="T51" fmla="*/ 113 h 680"/>
                <a:gd name="T52" fmla="*/ 397 w 624"/>
                <a:gd name="T53" fmla="*/ 56 h 680"/>
                <a:gd name="T54" fmla="*/ 454 w 624"/>
                <a:gd name="T55" fmla="*/ 56 h 680"/>
                <a:gd name="T56" fmla="*/ 454 w 624"/>
                <a:gd name="T57" fmla="*/ 0 h 680"/>
                <a:gd name="T58" fmla="*/ 510 w 624"/>
                <a:gd name="T59" fmla="*/ 0 h 680"/>
                <a:gd name="T60" fmla="*/ 510 w 624"/>
                <a:gd name="T61" fmla="*/ 56 h 680"/>
                <a:gd name="T62" fmla="*/ 567 w 624"/>
                <a:gd name="T63" fmla="*/ 56 h 680"/>
                <a:gd name="T64" fmla="*/ 567 w 624"/>
                <a:gd name="T65" fmla="*/ 113 h 680"/>
                <a:gd name="T66" fmla="*/ 624 w 624"/>
                <a:gd name="T67" fmla="*/ 113 h 680"/>
                <a:gd name="T68" fmla="*/ 624 w 624"/>
                <a:gd name="T69" fmla="*/ 170 h 680"/>
                <a:gd name="T70" fmla="*/ 567 w 624"/>
                <a:gd name="T71" fmla="*/ 170 h 680"/>
                <a:gd name="T72" fmla="*/ 567 w 624"/>
                <a:gd name="T73" fmla="*/ 283 h 680"/>
                <a:gd name="T74" fmla="*/ 624 w 624"/>
                <a:gd name="T75" fmla="*/ 283 h 680"/>
                <a:gd name="T76" fmla="*/ 624 w 624"/>
                <a:gd name="T7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4" h="680">
                  <a:moveTo>
                    <a:pt x="624" y="340"/>
                  </a:move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A55EEEAE-F5A6-4831-B3C2-203C37C04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6980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227 w 397"/>
                <a:gd name="T3" fmla="*/ 454 h 454"/>
                <a:gd name="T4" fmla="*/ 227 w 397"/>
                <a:gd name="T5" fmla="*/ 397 h 454"/>
                <a:gd name="T6" fmla="*/ 341 w 397"/>
                <a:gd name="T7" fmla="*/ 397 h 454"/>
                <a:gd name="T8" fmla="*/ 341 w 397"/>
                <a:gd name="T9" fmla="*/ 341 h 454"/>
                <a:gd name="T10" fmla="*/ 397 w 397"/>
                <a:gd name="T11" fmla="*/ 341 h 454"/>
                <a:gd name="T12" fmla="*/ 397 w 397"/>
                <a:gd name="T13" fmla="*/ 284 h 454"/>
                <a:gd name="T14" fmla="*/ 284 w 397"/>
                <a:gd name="T15" fmla="*/ 284 h 454"/>
                <a:gd name="T16" fmla="*/ 284 w 397"/>
                <a:gd name="T17" fmla="*/ 171 h 454"/>
                <a:gd name="T18" fmla="*/ 227 w 397"/>
                <a:gd name="T19" fmla="*/ 171 h 454"/>
                <a:gd name="T20" fmla="*/ 227 w 397"/>
                <a:gd name="T21" fmla="*/ 114 h 454"/>
                <a:gd name="T22" fmla="*/ 171 w 397"/>
                <a:gd name="T23" fmla="*/ 114 h 454"/>
                <a:gd name="T24" fmla="*/ 171 w 397"/>
                <a:gd name="T25" fmla="*/ 57 h 454"/>
                <a:gd name="T26" fmla="*/ 114 w 397"/>
                <a:gd name="T27" fmla="*/ 57 h 454"/>
                <a:gd name="T28" fmla="*/ 114 w 397"/>
                <a:gd name="T29" fmla="*/ 0 h 454"/>
                <a:gd name="T30" fmla="*/ 0 w 397"/>
                <a:gd name="T31" fmla="*/ 0 h 454"/>
                <a:gd name="T32" fmla="*/ 0 w 397"/>
                <a:gd name="T33" fmla="*/ 227 h 454"/>
                <a:gd name="T34" fmla="*/ 57 w 397"/>
                <a:gd name="T35" fmla="*/ 227 h 454"/>
                <a:gd name="T36" fmla="*/ 57 w 397"/>
                <a:gd name="T37" fmla="*/ 284 h 454"/>
                <a:gd name="T38" fmla="*/ 114 w 397"/>
                <a:gd name="T39" fmla="*/ 284 h 454"/>
                <a:gd name="T40" fmla="*/ 114 w 397"/>
                <a:gd name="T41" fmla="*/ 341 h 454"/>
                <a:gd name="T42" fmla="*/ 57 w 397"/>
                <a:gd name="T43" fmla="*/ 341 h 454"/>
                <a:gd name="T44" fmla="*/ 57 w 39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227" y="454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D1731E43-F6E2-4771-A707-8F9B57F70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6413"/>
              <a:ext cx="623" cy="908"/>
            </a:xfrm>
            <a:custGeom>
              <a:avLst/>
              <a:gdLst>
                <a:gd name="T0" fmla="*/ 397 w 623"/>
                <a:gd name="T1" fmla="*/ 908 h 908"/>
                <a:gd name="T2" fmla="*/ 283 w 623"/>
                <a:gd name="T3" fmla="*/ 908 h 908"/>
                <a:gd name="T4" fmla="*/ 283 w 623"/>
                <a:gd name="T5" fmla="*/ 851 h 908"/>
                <a:gd name="T6" fmla="*/ 226 w 623"/>
                <a:gd name="T7" fmla="*/ 851 h 908"/>
                <a:gd name="T8" fmla="*/ 226 w 623"/>
                <a:gd name="T9" fmla="*/ 738 h 908"/>
                <a:gd name="T10" fmla="*/ 170 w 623"/>
                <a:gd name="T11" fmla="*/ 738 h 908"/>
                <a:gd name="T12" fmla="*/ 170 w 623"/>
                <a:gd name="T13" fmla="*/ 624 h 908"/>
                <a:gd name="T14" fmla="*/ 113 w 623"/>
                <a:gd name="T15" fmla="*/ 624 h 908"/>
                <a:gd name="T16" fmla="*/ 113 w 623"/>
                <a:gd name="T17" fmla="*/ 567 h 908"/>
                <a:gd name="T18" fmla="*/ 56 w 623"/>
                <a:gd name="T19" fmla="*/ 567 h 908"/>
                <a:gd name="T20" fmla="*/ 56 w 623"/>
                <a:gd name="T21" fmla="*/ 511 h 908"/>
                <a:gd name="T22" fmla="*/ 0 w 623"/>
                <a:gd name="T23" fmla="*/ 511 h 908"/>
                <a:gd name="T24" fmla="*/ 0 w 623"/>
                <a:gd name="T25" fmla="*/ 454 h 908"/>
                <a:gd name="T26" fmla="*/ 56 w 623"/>
                <a:gd name="T27" fmla="*/ 454 h 908"/>
                <a:gd name="T28" fmla="*/ 56 w 623"/>
                <a:gd name="T29" fmla="*/ 397 h 908"/>
                <a:gd name="T30" fmla="*/ 113 w 623"/>
                <a:gd name="T31" fmla="*/ 397 h 908"/>
                <a:gd name="T32" fmla="*/ 113 w 623"/>
                <a:gd name="T33" fmla="*/ 227 h 908"/>
                <a:gd name="T34" fmla="*/ 226 w 623"/>
                <a:gd name="T35" fmla="*/ 227 h 908"/>
                <a:gd name="T36" fmla="*/ 226 w 623"/>
                <a:gd name="T37" fmla="*/ 114 h 908"/>
                <a:gd name="T38" fmla="*/ 340 w 623"/>
                <a:gd name="T39" fmla="*/ 114 h 908"/>
                <a:gd name="T40" fmla="*/ 340 w 623"/>
                <a:gd name="T41" fmla="*/ 0 h 908"/>
                <a:gd name="T42" fmla="*/ 453 w 623"/>
                <a:gd name="T43" fmla="*/ 0 h 908"/>
                <a:gd name="T44" fmla="*/ 453 w 623"/>
                <a:gd name="T45" fmla="*/ 171 h 908"/>
                <a:gd name="T46" fmla="*/ 567 w 623"/>
                <a:gd name="T47" fmla="*/ 171 h 908"/>
                <a:gd name="T48" fmla="*/ 567 w 623"/>
                <a:gd name="T49" fmla="*/ 227 h 908"/>
                <a:gd name="T50" fmla="*/ 510 w 623"/>
                <a:gd name="T51" fmla="*/ 227 h 908"/>
                <a:gd name="T52" fmla="*/ 510 w 623"/>
                <a:gd name="T53" fmla="*/ 397 h 908"/>
                <a:gd name="T54" fmla="*/ 623 w 623"/>
                <a:gd name="T55" fmla="*/ 397 h 908"/>
                <a:gd name="T56" fmla="*/ 623 w 623"/>
                <a:gd name="T57" fmla="*/ 624 h 908"/>
                <a:gd name="T58" fmla="*/ 510 w 623"/>
                <a:gd name="T59" fmla="*/ 624 h 908"/>
                <a:gd name="T60" fmla="*/ 510 w 623"/>
                <a:gd name="T61" fmla="*/ 738 h 908"/>
                <a:gd name="T62" fmla="*/ 567 w 623"/>
                <a:gd name="T63" fmla="*/ 738 h 908"/>
                <a:gd name="T64" fmla="*/ 567 w 623"/>
                <a:gd name="T65" fmla="*/ 794 h 908"/>
                <a:gd name="T66" fmla="*/ 510 w 623"/>
                <a:gd name="T67" fmla="*/ 794 h 908"/>
                <a:gd name="T68" fmla="*/ 510 w 623"/>
                <a:gd name="T69" fmla="*/ 851 h 908"/>
                <a:gd name="T70" fmla="*/ 397 w 623"/>
                <a:gd name="T71" fmla="*/ 851 h 908"/>
                <a:gd name="T72" fmla="*/ 397 w 623"/>
                <a:gd name="T7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3" h="908">
                  <a:moveTo>
                    <a:pt x="397" y="908"/>
                  </a:moveTo>
                  <a:lnTo>
                    <a:pt x="283" y="908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738"/>
                  </a:lnTo>
                  <a:lnTo>
                    <a:pt x="170" y="738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BEEC96E5-6C01-4FD1-8E1E-E4F10E731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6980"/>
              <a:ext cx="283" cy="284"/>
            </a:xfrm>
            <a:custGeom>
              <a:avLst/>
              <a:gdLst>
                <a:gd name="T0" fmla="*/ 283 w 283"/>
                <a:gd name="T1" fmla="*/ 0 h 284"/>
                <a:gd name="T2" fmla="*/ 113 w 283"/>
                <a:gd name="T3" fmla="*/ 0 h 284"/>
                <a:gd name="T4" fmla="*/ 113 w 283"/>
                <a:gd name="T5" fmla="*/ 57 h 284"/>
                <a:gd name="T6" fmla="*/ 0 w 283"/>
                <a:gd name="T7" fmla="*/ 57 h 284"/>
                <a:gd name="T8" fmla="*/ 0 w 283"/>
                <a:gd name="T9" fmla="*/ 171 h 284"/>
                <a:gd name="T10" fmla="*/ 57 w 283"/>
                <a:gd name="T11" fmla="*/ 171 h 284"/>
                <a:gd name="T12" fmla="*/ 57 w 283"/>
                <a:gd name="T13" fmla="*/ 284 h 284"/>
                <a:gd name="T14" fmla="*/ 170 w 283"/>
                <a:gd name="T15" fmla="*/ 284 h 284"/>
                <a:gd name="T16" fmla="*/ 170 w 283"/>
                <a:gd name="T17" fmla="*/ 227 h 284"/>
                <a:gd name="T18" fmla="*/ 227 w 283"/>
                <a:gd name="T19" fmla="*/ 227 h 284"/>
                <a:gd name="T20" fmla="*/ 227 w 283"/>
                <a:gd name="T21" fmla="*/ 171 h 284"/>
                <a:gd name="T22" fmla="*/ 283 w 283"/>
                <a:gd name="T23" fmla="*/ 171 h 284"/>
                <a:gd name="T24" fmla="*/ 283 w 283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4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283" y="171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47">
              <a:extLst>
                <a:ext uri="{FF2B5EF4-FFF2-40B4-BE49-F238E27FC236}">
                  <a16:creationId xmlns:a16="http://schemas.microsoft.com/office/drawing/2014/main" id="{40FC6795-A066-4E58-9856-F816ED320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7094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0 w 397"/>
                <a:gd name="T3" fmla="*/ 0 h 567"/>
                <a:gd name="T4" fmla="*/ 0 w 397"/>
                <a:gd name="T5" fmla="*/ 57 h 567"/>
                <a:gd name="T6" fmla="*/ 57 w 397"/>
                <a:gd name="T7" fmla="*/ 57 h 567"/>
                <a:gd name="T8" fmla="*/ 113 w 397"/>
                <a:gd name="T9" fmla="*/ 57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40 h 567"/>
                <a:gd name="T16" fmla="*/ 113 w 397"/>
                <a:gd name="T17" fmla="*/ 340 h 567"/>
                <a:gd name="T18" fmla="*/ 113 w 397"/>
                <a:gd name="T19" fmla="*/ 397 h 567"/>
                <a:gd name="T20" fmla="*/ 227 w 397"/>
                <a:gd name="T21" fmla="*/ 397 h 567"/>
                <a:gd name="T22" fmla="*/ 227 w 397"/>
                <a:gd name="T23" fmla="*/ 510 h 567"/>
                <a:gd name="T24" fmla="*/ 227 w 397"/>
                <a:gd name="T25" fmla="*/ 567 h 567"/>
                <a:gd name="T26" fmla="*/ 340 w 397"/>
                <a:gd name="T27" fmla="*/ 567 h 567"/>
                <a:gd name="T28" fmla="*/ 340 w 397"/>
                <a:gd name="T29" fmla="*/ 340 h 567"/>
                <a:gd name="T30" fmla="*/ 397 w 397"/>
                <a:gd name="T31" fmla="*/ 340 h 567"/>
                <a:gd name="T32" fmla="*/ 397 w 397"/>
                <a:gd name="T33" fmla="*/ 227 h 567"/>
                <a:gd name="T34" fmla="*/ 340 w 397"/>
                <a:gd name="T35" fmla="*/ 227 h 567"/>
                <a:gd name="T36" fmla="*/ 340 w 397"/>
                <a:gd name="T37" fmla="*/ 170 h 567"/>
                <a:gd name="T38" fmla="*/ 283 w 397"/>
                <a:gd name="T39" fmla="*/ 170 h 567"/>
                <a:gd name="T40" fmla="*/ 283 w 397"/>
                <a:gd name="T41" fmla="*/ 57 h 567"/>
                <a:gd name="T42" fmla="*/ 227 w 397"/>
                <a:gd name="T43" fmla="*/ 57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48">
              <a:extLst>
                <a:ext uri="{FF2B5EF4-FFF2-40B4-BE49-F238E27FC236}">
                  <a16:creationId xmlns:a16="http://schemas.microsoft.com/office/drawing/2014/main" id="{85269E9C-1226-436F-8FEB-CBCCEF731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7434"/>
              <a:ext cx="397" cy="510"/>
            </a:xfrm>
            <a:custGeom>
              <a:avLst/>
              <a:gdLst>
                <a:gd name="T0" fmla="*/ 170 w 397"/>
                <a:gd name="T1" fmla="*/ 0 h 510"/>
                <a:gd name="T2" fmla="*/ 0 w 397"/>
                <a:gd name="T3" fmla="*/ 0 h 510"/>
                <a:gd name="T4" fmla="*/ 0 w 397"/>
                <a:gd name="T5" fmla="*/ 340 h 510"/>
                <a:gd name="T6" fmla="*/ 57 w 397"/>
                <a:gd name="T7" fmla="*/ 340 h 510"/>
                <a:gd name="T8" fmla="*/ 57 w 397"/>
                <a:gd name="T9" fmla="*/ 397 h 510"/>
                <a:gd name="T10" fmla="*/ 114 w 397"/>
                <a:gd name="T11" fmla="*/ 397 h 510"/>
                <a:gd name="T12" fmla="*/ 114 w 397"/>
                <a:gd name="T13" fmla="*/ 510 h 510"/>
                <a:gd name="T14" fmla="*/ 227 w 397"/>
                <a:gd name="T15" fmla="*/ 510 h 510"/>
                <a:gd name="T16" fmla="*/ 227 w 397"/>
                <a:gd name="T17" fmla="*/ 454 h 510"/>
                <a:gd name="T18" fmla="*/ 340 w 397"/>
                <a:gd name="T19" fmla="*/ 454 h 510"/>
                <a:gd name="T20" fmla="*/ 340 w 397"/>
                <a:gd name="T21" fmla="*/ 397 h 510"/>
                <a:gd name="T22" fmla="*/ 397 w 397"/>
                <a:gd name="T23" fmla="*/ 397 h 510"/>
                <a:gd name="T24" fmla="*/ 397 w 397"/>
                <a:gd name="T25" fmla="*/ 227 h 510"/>
                <a:gd name="T26" fmla="*/ 284 w 397"/>
                <a:gd name="T27" fmla="*/ 227 h 510"/>
                <a:gd name="T28" fmla="*/ 284 w 397"/>
                <a:gd name="T29" fmla="*/ 57 h 510"/>
                <a:gd name="T30" fmla="*/ 170 w 397"/>
                <a:gd name="T31" fmla="*/ 57 h 510"/>
                <a:gd name="T32" fmla="*/ 170 w 39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10">
                  <a:moveTo>
                    <a:pt x="17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49">
              <a:extLst>
                <a:ext uri="{FF2B5EF4-FFF2-40B4-BE49-F238E27FC236}">
                  <a16:creationId xmlns:a16="http://schemas.microsoft.com/office/drawing/2014/main" id="{3770C51E-5D99-4B82-A685-4F9F5D279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017"/>
              <a:ext cx="1644" cy="1701"/>
            </a:xfrm>
            <a:custGeom>
              <a:avLst/>
              <a:gdLst>
                <a:gd name="T0" fmla="*/ 737 w 1644"/>
                <a:gd name="T1" fmla="*/ 1530 h 1701"/>
                <a:gd name="T2" fmla="*/ 624 w 1644"/>
                <a:gd name="T3" fmla="*/ 1417 h 1701"/>
                <a:gd name="T4" fmla="*/ 680 w 1644"/>
                <a:gd name="T5" fmla="*/ 1360 h 1701"/>
                <a:gd name="T6" fmla="*/ 794 w 1644"/>
                <a:gd name="T7" fmla="*/ 1304 h 1701"/>
                <a:gd name="T8" fmla="*/ 850 w 1644"/>
                <a:gd name="T9" fmla="*/ 1247 h 1701"/>
                <a:gd name="T10" fmla="*/ 737 w 1644"/>
                <a:gd name="T11" fmla="*/ 1134 h 1701"/>
                <a:gd name="T12" fmla="*/ 680 w 1644"/>
                <a:gd name="T13" fmla="*/ 1077 h 1701"/>
                <a:gd name="T14" fmla="*/ 624 w 1644"/>
                <a:gd name="T15" fmla="*/ 1020 h 1701"/>
                <a:gd name="T16" fmla="*/ 567 w 1644"/>
                <a:gd name="T17" fmla="*/ 963 h 1701"/>
                <a:gd name="T18" fmla="*/ 283 w 1644"/>
                <a:gd name="T19" fmla="*/ 793 h 1701"/>
                <a:gd name="T20" fmla="*/ 170 w 1644"/>
                <a:gd name="T21" fmla="*/ 623 h 1701"/>
                <a:gd name="T22" fmla="*/ 227 w 1644"/>
                <a:gd name="T23" fmla="*/ 567 h 1701"/>
                <a:gd name="T24" fmla="*/ 113 w 1644"/>
                <a:gd name="T25" fmla="*/ 396 h 1701"/>
                <a:gd name="T26" fmla="*/ 0 w 1644"/>
                <a:gd name="T27" fmla="*/ 340 h 1701"/>
                <a:gd name="T28" fmla="*/ 57 w 1644"/>
                <a:gd name="T29" fmla="*/ 283 h 1701"/>
                <a:gd name="T30" fmla="*/ 113 w 1644"/>
                <a:gd name="T31" fmla="*/ 170 h 1701"/>
                <a:gd name="T32" fmla="*/ 170 w 1644"/>
                <a:gd name="T33" fmla="*/ 113 h 1701"/>
                <a:gd name="T34" fmla="*/ 283 w 1644"/>
                <a:gd name="T35" fmla="*/ 56 h 1701"/>
                <a:gd name="T36" fmla="*/ 340 w 1644"/>
                <a:gd name="T37" fmla="*/ 0 h 1701"/>
                <a:gd name="T38" fmla="*/ 453 w 1644"/>
                <a:gd name="T39" fmla="*/ 56 h 1701"/>
                <a:gd name="T40" fmla="*/ 453 w 1644"/>
                <a:gd name="T41" fmla="*/ 340 h 1701"/>
                <a:gd name="T42" fmla="*/ 510 w 1644"/>
                <a:gd name="T43" fmla="*/ 453 h 1701"/>
                <a:gd name="T44" fmla="*/ 624 w 1644"/>
                <a:gd name="T45" fmla="*/ 510 h 1701"/>
                <a:gd name="T46" fmla="*/ 680 w 1644"/>
                <a:gd name="T47" fmla="*/ 567 h 1701"/>
                <a:gd name="T48" fmla="*/ 624 w 1644"/>
                <a:gd name="T49" fmla="*/ 623 h 1701"/>
                <a:gd name="T50" fmla="*/ 680 w 1644"/>
                <a:gd name="T51" fmla="*/ 793 h 1701"/>
                <a:gd name="T52" fmla="*/ 794 w 1644"/>
                <a:gd name="T53" fmla="*/ 907 h 1701"/>
                <a:gd name="T54" fmla="*/ 964 w 1644"/>
                <a:gd name="T55" fmla="*/ 793 h 1701"/>
                <a:gd name="T56" fmla="*/ 1020 w 1644"/>
                <a:gd name="T57" fmla="*/ 737 h 1701"/>
                <a:gd name="T58" fmla="*/ 1077 w 1644"/>
                <a:gd name="T59" fmla="*/ 680 h 1701"/>
                <a:gd name="T60" fmla="*/ 1134 w 1644"/>
                <a:gd name="T61" fmla="*/ 737 h 1701"/>
                <a:gd name="T62" fmla="*/ 1191 w 1644"/>
                <a:gd name="T63" fmla="*/ 793 h 1701"/>
                <a:gd name="T64" fmla="*/ 1304 w 1644"/>
                <a:gd name="T65" fmla="*/ 737 h 1701"/>
                <a:gd name="T66" fmla="*/ 1474 w 1644"/>
                <a:gd name="T67" fmla="*/ 793 h 1701"/>
                <a:gd name="T68" fmla="*/ 1531 w 1644"/>
                <a:gd name="T69" fmla="*/ 907 h 1701"/>
                <a:gd name="T70" fmla="*/ 1588 w 1644"/>
                <a:gd name="T71" fmla="*/ 1020 h 1701"/>
                <a:gd name="T72" fmla="*/ 1644 w 1644"/>
                <a:gd name="T73" fmla="*/ 1134 h 1701"/>
                <a:gd name="T74" fmla="*/ 1588 w 1644"/>
                <a:gd name="T75" fmla="*/ 1190 h 1701"/>
                <a:gd name="T76" fmla="*/ 1531 w 1644"/>
                <a:gd name="T77" fmla="*/ 1247 h 1701"/>
                <a:gd name="T78" fmla="*/ 1417 w 1644"/>
                <a:gd name="T79" fmla="*/ 1304 h 1701"/>
                <a:gd name="T80" fmla="*/ 1247 w 1644"/>
                <a:gd name="T81" fmla="*/ 1417 h 1701"/>
                <a:gd name="T82" fmla="*/ 1191 w 1644"/>
                <a:gd name="T83" fmla="*/ 1474 h 1701"/>
                <a:gd name="T84" fmla="*/ 1077 w 1644"/>
                <a:gd name="T85" fmla="*/ 1530 h 1701"/>
                <a:gd name="T86" fmla="*/ 964 w 1644"/>
                <a:gd name="T87" fmla="*/ 1587 h 1701"/>
                <a:gd name="T88" fmla="*/ 850 w 1644"/>
                <a:gd name="T89" fmla="*/ 1701 h 1701"/>
                <a:gd name="T90" fmla="*/ 737 w 1644"/>
                <a:gd name="T9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44" h="1701">
                  <a:moveTo>
                    <a:pt x="737" y="1644"/>
                  </a:moveTo>
                  <a:lnTo>
                    <a:pt x="737" y="1530"/>
                  </a:lnTo>
                  <a:lnTo>
                    <a:pt x="624" y="1530"/>
                  </a:lnTo>
                  <a:lnTo>
                    <a:pt x="624" y="1417"/>
                  </a:lnTo>
                  <a:lnTo>
                    <a:pt x="680" y="1417"/>
                  </a:lnTo>
                  <a:lnTo>
                    <a:pt x="680" y="1360"/>
                  </a:lnTo>
                  <a:lnTo>
                    <a:pt x="794" y="1360"/>
                  </a:lnTo>
                  <a:lnTo>
                    <a:pt x="794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737" y="1247"/>
                  </a:lnTo>
                  <a:lnTo>
                    <a:pt x="73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567" y="1020"/>
                  </a:lnTo>
                  <a:lnTo>
                    <a:pt x="567" y="963"/>
                  </a:lnTo>
                  <a:lnTo>
                    <a:pt x="283" y="963"/>
                  </a:lnTo>
                  <a:lnTo>
                    <a:pt x="283" y="793"/>
                  </a:lnTo>
                  <a:lnTo>
                    <a:pt x="170" y="793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623"/>
                  </a:lnTo>
                  <a:lnTo>
                    <a:pt x="680" y="623"/>
                  </a:lnTo>
                  <a:lnTo>
                    <a:pt x="680" y="793"/>
                  </a:lnTo>
                  <a:lnTo>
                    <a:pt x="794" y="793"/>
                  </a:lnTo>
                  <a:lnTo>
                    <a:pt x="794" y="907"/>
                  </a:lnTo>
                  <a:lnTo>
                    <a:pt x="964" y="907"/>
                  </a:lnTo>
                  <a:lnTo>
                    <a:pt x="964" y="793"/>
                  </a:lnTo>
                  <a:lnTo>
                    <a:pt x="1020" y="793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793"/>
                  </a:lnTo>
                  <a:lnTo>
                    <a:pt x="1304" y="793"/>
                  </a:lnTo>
                  <a:lnTo>
                    <a:pt x="1304" y="737"/>
                  </a:lnTo>
                  <a:lnTo>
                    <a:pt x="1474" y="737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4" y="1020"/>
                  </a:lnTo>
                  <a:lnTo>
                    <a:pt x="1644" y="1134"/>
                  </a:lnTo>
                  <a:lnTo>
                    <a:pt x="1588" y="1134"/>
                  </a:lnTo>
                  <a:lnTo>
                    <a:pt x="1588" y="1190"/>
                  </a:lnTo>
                  <a:lnTo>
                    <a:pt x="1531" y="1190"/>
                  </a:lnTo>
                  <a:lnTo>
                    <a:pt x="1531" y="1247"/>
                  </a:lnTo>
                  <a:lnTo>
                    <a:pt x="1417" y="1247"/>
                  </a:lnTo>
                  <a:lnTo>
                    <a:pt x="1417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077" y="1474"/>
                  </a:lnTo>
                  <a:lnTo>
                    <a:pt x="1077" y="1530"/>
                  </a:lnTo>
                  <a:lnTo>
                    <a:pt x="964" y="1530"/>
                  </a:lnTo>
                  <a:lnTo>
                    <a:pt x="964" y="1587"/>
                  </a:lnTo>
                  <a:lnTo>
                    <a:pt x="850" y="1587"/>
                  </a:lnTo>
                  <a:lnTo>
                    <a:pt x="850" y="1701"/>
                  </a:lnTo>
                  <a:lnTo>
                    <a:pt x="737" y="1701"/>
                  </a:lnTo>
                  <a:lnTo>
                    <a:pt x="737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4" name="Freeform 50">
              <a:extLst>
                <a:ext uri="{FF2B5EF4-FFF2-40B4-BE49-F238E27FC236}">
                  <a16:creationId xmlns:a16="http://schemas.microsoft.com/office/drawing/2014/main" id="{32679576-CF4F-40E9-8F8A-1775D4EEB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5846"/>
              <a:ext cx="737" cy="794"/>
            </a:xfrm>
            <a:custGeom>
              <a:avLst/>
              <a:gdLst>
                <a:gd name="T0" fmla="*/ 340 w 737"/>
                <a:gd name="T1" fmla="*/ 794 h 794"/>
                <a:gd name="T2" fmla="*/ 340 w 737"/>
                <a:gd name="T3" fmla="*/ 681 h 794"/>
                <a:gd name="T4" fmla="*/ 283 w 737"/>
                <a:gd name="T5" fmla="*/ 681 h 794"/>
                <a:gd name="T6" fmla="*/ 283 w 737"/>
                <a:gd name="T7" fmla="*/ 624 h 794"/>
                <a:gd name="T8" fmla="*/ 170 w 737"/>
                <a:gd name="T9" fmla="*/ 624 h 794"/>
                <a:gd name="T10" fmla="*/ 170 w 737"/>
                <a:gd name="T11" fmla="*/ 454 h 794"/>
                <a:gd name="T12" fmla="*/ 57 w 737"/>
                <a:gd name="T13" fmla="*/ 454 h 794"/>
                <a:gd name="T14" fmla="*/ 57 w 737"/>
                <a:gd name="T15" fmla="*/ 397 h 794"/>
                <a:gd name="T16" fmla="*/ 0 w 737"/>
                <a:gd name="T17" fmla="*/ 397 h 794"/>
                <a:gd name="T18" fmla="*/ 0 w 737"/>
                <a:gd name="T19" fmla="*/ 227 h 794"/>
                <a:gd name="T20" fmla="*/ 57 w 737"/>
                <a:gd name="T21" fmla="*/ 227 h 794"/>
                <a:gd name="T22" fmla="*/ 57 w 737"/>
                <a:gd name="T23" fmla="*/ 114 h 794"/>
                <a:gd name="T24" fmla="*/ 0 w 737"/>
                <a:gd name="T25" fmla="*/ 114 h 794"/>
                <a:gd name="T26" fmla="*/ 0 w 737"/>
                <a:gd name="T27" fmla="*/ 0 h 794"/>
                <a:gd name="T28" fmla="*/ 170 w 737"/>
                <a:gd name="T29" fmla="*/ 0 h 794"/>
                <a:gd name="T30" fmla="*/ 170 w 737"/>
                <a:gd name="T31" fmla="*/ 57 h 794"/>
                <a:gd name="T32" fmla="*/ 283 w 737"/>
                <a:gd name="T33" fmla="*/ 57 h 794"/>
                <a:gd name="T34" fmla="*/ 283 w 737"/>
                <a:gd name="T35" fmla="*/ 114 h 794"/>
                <a:gd name="T36" fmla="*/ 340 w 737"/>
                <a:gd name="T37" fmla="*/ 114 h 794"/>
                <a:gd name="T38" fmla="*/ 340 w 737"/>
                <a:gd name="T39" fmla="*/ 171 h 794"/>
                <a:gd name="T40" fmla="*/ 453 w 737"/>
                <a:gd name="T41" fmla="*/ 171 h 794"/>
                <a:gd name="T42" fmla="*/ 453 w 737"/>
                <a:gd name="T43" fmla="*/ 114 h 794"/>
                <a:gd name="T44" fmla="*/ 567 w 737"/>
                <a:gd name="T45" fmla="*/ 114 h 794"/>
                <a:gd name="T46" fmla="*/ 567 w 737"/>
                <a:gd name="T47" fmla="*/ 171 h 794"/>
                <a:gd name="T48" fmla="*/ 624 w 737"/>
                <a:gd name="T49" fmla="*/ 171 h 794"/>
                <a:gd name="T50" fmla="*/ 624 w 737"/>
                <a:gd name="T51" fmla="*/ 227 h 794"/>
                <a:gd name="T52" fmla="*/ 680 w 737"/>
                <a:gd name="T53" fmla="*/ 227 h 794"/>
                <a:gd name="T54" fmla="*/ 680 w 737"/>
                <a:gd name="T55" fmla="*/ 284 h 794"/>
                <a:gd name="T56" fmla="*/ 737 w 737"/>
                <a:gd name="T57" fmla="*/ 284 h 794"/>
                <a:gd name="T58" fmla="*/ 737 w 737"/>
                <a:gd name="T59" fmla="*/ 341 h 794"/>
                <a:gd name="T60" fmla="*/ 680 w 737"/>
                <a:gd name="T61" fmla="*/ 341 h 794"/>
                <a:gd name="T62" fmla="*/ 680 w 737"/>
                <a:gd name="T63" fmla="*/ 454 h 794"/>
                <a:gd name="T64" fmla="*/ 624 w 737"/>
                <a:gd name="T65" fmla="*/ 454 h 794"/>
                <a:gd name="T66" fmla="*/ 624 w 737"/>
                <a:gd name="T67" fmla="*/ 511 h 794"/>
                <a:gd name="T68" fmla="*/ 567 w 737"/>
                <a:gd name="T69" fmla="*/ 511 h 794"/>
                <a:gd name="T70" fmla="*/ 567 w 737"/>
                <a:gd name="T71" fmla="*/ 681 h 794"/>
                <a:gd name="T72" fmla="*/ 453 w 737"/>
                <a:gd name="T73" fmla="*/ 681 h 794"/>
                <a:gd name="T74" fmla="*/ 453 w 737"/>
                <a:gd name="T75" fmla="*/ 794 h 794"/>
                <a:gd name="T76" fmla="*/ 340 w 737"/>
                <a:gd name="T7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794">
                  <a:moveTo>
                    <a:pt x="340" y="794"/>
                  </a:move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34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51">
              <a:extLst>
                <a:ext uri="{FF2B5EF4-FFF2-40B4-BE49-F238E27FC236}">
                  <a16:creationId xmlns:a16="http://schemas.microsoft.com/office/drawing/2014/main" id="{A2AB6A70-2FDC-4347-BDD3-8E1CCDF84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" y="5450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8 w 1134"/>
                <a:gd name="T5" fmla="*/ 170 h 680"/>
                <a:gd name="T6" fmla="*/ 1078 w 1134"/>
                <a:gd name="T7" fmla="*/ 226 h 680"/>
                <a:gd name="T8" fmla="*/ 1134 w 1134"/>
                <a:gd name="T9" fmla="*/ 226 h 680"/>
                <a:gd name="T10" fmla="*/ 1134 w 1134"/>
                <a:gd name="T11" fmla="*/ 396 h 680"/>
                <a:gd name="T12" fmla="*/ 1078 w 1134"/>
                <a:gd name="T13" fmla="*/ 396 h 680"/>
                <a:gd name="T14" fmla="*/ 1078 w 1134"/>
                <a:gd name="T15" fmla="*/ 567 h 680"/>
                <a:gd name="T16" fmla="*/ 1021 w 1134"/>
                <a:gd name="T17" fmla="*/ 567 h 680"/>
                <a:gd name="T18" fmla="*/ 1021 w 1134"/>
                <a:gd name="T19" fmla="*/ 623 h 680"/>
                <a:gd name="T20" fmla="*/ 964 w 1134"/>
                <a:gd name="T21" fmla="*/ 623 h 680"/>
                <a:gd name="T22" fmla="*/ 964 w 1134"/>
                <a:gd name="T23" fmla="*/ 680 h 680"/>
                <a:gd name="T24" fmla="*/ 794 w 1134"/>
                <a:gd name="T25" fmla="*/ 680 h 680"/>
                <a:gd name="T26" fmla="*/ 794 w 1134"/>
                <a:gd name="T27" fmla="*/ 623 h 680"/>
                <a:gd name="T28" fmla="*/ 738 w 1134"/>
                <a:gd name="T29" fmla="*/ 623 h 680"/>
                <a:gd name="T30" fmla="*/ 738 w 1134"/>
                <a:gd name="T31" fmla="*/ 567 h 680"/>
                <a:gd name="T32" fmla="*/ 681 w 1134"/>
                <a:gd name="T33" fmla="*/ 567 h 680"/>
                <a:gd name="T34" fmla="*/ 681 w 1134"/>
                <a:gd name="T35" fmla="*/ 510 h 680"/>
                <a:gd name="T36" fmla="*/ 567 w 1134"/>
                <a:gd name="T37" fmla="*/ 510 h 680"/>
                <a:gd name="T38" fmla="*/ 567 w 1134"/>
                <a:gd name="T39" fmla="*/ 567 h 680"/>
                <a:gd name="T40" fmla="*/ 454 w 1134"/>
                <a:gd name="T41" fmla="*/ 567 h 680"/>
                <a:gd name="T42" fmla="*/ 454 w 1134"/>
                <a:gd name="T43" fmla="*/ 510 h 680"/>
                <a:gd name="T44" fmla="*/ 397 w 1134"/>
                <a:gd name="T45" fmla="*/ 510 h 680"/>
                <a:gd name="T46" fmla="*/ 397 w 1134"/>
                <a:gd name="T47" fmla="*/ 453 h 680"/>
                <a:gd name="T48" fmla="*/ 284 w 1134"/>
                <a:gd name="T49" fmla="*/ 453 h 680"/>
                <a:gd name="T50" fmla="*/ 284 w 1134"/>
                <a:gd name="T51" fmla="*/ 396 h 680"/>
                <a:gd name="T52" fmla="*/ 114 w 1134"/>
                <a:gd name="T53" fmla="*/ 396 h 680"/>
                <a:gd name="T54" fmla="*/ 114 w 1134"/>
                <a:gd name="T55" fmla="*/ 453 h 680"/>
                <a:gd name="T56" fmla="*/ 57 w 1134"/>
                <a:gd name="T57" fmla="*/ 453 h 680"/>
                <a:gd name="T58" fmla="*/ 57 w 1134"/>
                <a:gd name="T59" fmla="*/ 396 h 680"/>
                <a:gd name="T60" fmla="*/ 0 w 1134"/>
                <a:gd name="T61" fmla="*/ 396 h 680"/>
                <a:gd name="T62" fmla="*/ 0 w 1134"/>
                <a:gd name="T63" fmla="*/ 283 h 680"/>
                <a:gd name="T64" fmla="*/ 227 w 1134"/>
                <a:gd name="T65" fmla="*/ 283 h 680"/>
                <a:gd name="T66" fmla="*/ 227 w 1134"/>
                <a:gd name="T67" fmla="*/ 226 h 680"/>
                <a:gd name="T68" fmla="*/ 284 w 1134"/>
                <a:gd name="T69" fmla="*/ 226 h 680"/>
                <a:gd name="T70" fmla="*/ 284 w 1134"/>
                <a:gd name="T71" fmla="*/ 170 h 680"/>
                <a:gd name="T72" fmla="*/ 341 w 1134"/>
                <a:gd name="T73" fmla="*/ 170 h 680"/>
                <a:gd name="T74" fmla="*/ 341 w 1134"/>
                <a:gd name="T75" fmla="*/ 340 h 680"/>
                <a:gd name="T76" fmla="*/ 454 w 1134"/>
                <a:gd name="T77" fmla="*/ 340 h 680"/>
                <a:gd name="T78" fmla="*/ 454 w 1134"/>
                <a:gd name="T79" fmla="*/ 283 h 680"/>
                <a:gd name="T80" fmla="*/ 567 w 1134"/>
                <a:gd name="T81" fmla="*/ 283 h 680"/>
                <a:gd name="T82" fmla="*/ 567 w 1134"/>
                <a:gd name="T83" fmla="*/ 113 h 680"/>
                <a:gd name="T84" fmla="*/ 681 w 1134"/>
                <a:gd name="T85" fmla="*/ 113 h 680"/>
                <a:gd name="T86" fmla="*/ 681 w 1134"/>
                <a:gd name="T87" fmla="*/ 226 h 680"/>
                <a:gd name="T88" fmla="*/ 794 w 1134"/>
                <a:gd name="T89" fmla="*/ 226 h 680"/>
                <a:gd name="T90" fmla="*/ 794 w 1134"/>
                <a:gd name="T91" fmla="*/ 283 h 680"/>
                <a:gd name="T92" fmla="*/ 908 w 1134"/>
                <a:gd name="T93" fmla="*/ 283 h 680"/>
                <a:gd name="T94" fmla="*/ 908 w 1134"/>
                <a:gd name="T95" fmla="*/ 170 h 680"/>
                <a:gd name="T96" fmla="*/ 964 w 1134"/>
                <a:gd name="T97" fmla="*/ 170 h 680"/>
                <a:gd name="T98" fmla="*/ 964 w 1134"/>
                <a:gd name="T99" fmla="*/ 113 h 680"/>
                <a:gd name="T100" fmla="*/ 1021 w 1134"/>
                <a:gd name="T101" fmla="*/ 113 h 680"/>
                <a:gd name="T102" fmla="*/ 1021 w 1134"/>
                <a:gd name="T103" fmla="*/ 56 h 680"/>
                <a:gd name="T104" fmla="*/ 1078 w 1134"/>
                <a:gd name="T105" fmla="*/ 56 h 680"/>
                <a:gd name="T106" fmla="*/ 1078 w 1134"/>
                <a:gd name="T107" fmla="*/ 0 h 680"/>
                <a:gd name="T108" fmla="*/ 1134 w 1134"/>
                <a:gd name="T10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8" y="170"/>
                  </a:lnTo>
                  <a:lnTo>
                    <a:pt x="1078" y="226"/>
                  </a:lnTo>
                  <a:lnTo>
                    <a:pt x="1134" y="226"/>
                  </a:lnTo>
                  <a:lnTo>
                    <a:pt x="1134" y="396"/>
                  </a:lnTo>
                  <a:lnTo>
                    <a:pt x="1078" y="396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794" y="680"/>
                  </a:lnTo>
                  <a:lnTo>
                    <a:pt x="794" y="623"/>
                  </a:lnTo>
                  <a:lnTo>
                    <a:pt x="738" y="623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52">
              <a:extLst>
                <a:ext uri="{FF2B5EF4-FFF2-40B4-BE49-F238E27FC236}">
                  <a16:creationId xmlns:a16="http://schemas.microsoft.com/office/drawing/2014/main" id="{B2FA5A0A-BE64-4574-8571-D549B20F0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790"/>
              <a:ext cx="567" cy="1020"/>
            </a:xfrm>
            <a:custGeom>
              <a:avLst/>
              <a:gdLst>
                <a:gd name="T0" fmla="*/ 454 w 567"/>
                <a:gd name="T1" fmla="*/ 1020 h 1020"/>
                <a:gd name="T2" fmla="*/ 567 w 567"/>
                <a:gd name="T3" fmla="*/ 1020 h 1020"/>
                <a:gd name="T4" fmla="*/ 567 w 567"/>
                <a:gd name="T5" fmla="*/ 850 h 1020"/>
                <a:gd name="T6" fmla="*/ 511 w 567"/>
                <a:gd name="T7" fmla="*/ 850 h 1020"/>
                <a:gd name="T8" fmla="*/ 511 w 567"/>
                <a:gd name="T9" fmla="*/ 737 h 1020"/>
                <a:gd name="T10" fmla="*/ 567 w 567"/>
                <a:gd name="T11" fmla="*/ 737 h 1020"/>
                <a:gd name="T12" fmla="*/ 567 w 567"/>
                <a:gd name="T13" fmla="*/ 623 h 1020"/>
                <a:gd name="T14" fmla="*/ 567 w 567"/>
                <a:gd name="T15" fmla="*/ 567 h 1020"/>
                <a:gd name="T16" fmla="*/ 511 w 567"/>
                <a:gd name="T17" fmla="*/ 567 h 1020"/>
                <a:gd name="T18" fmla="*/ 511 w 567"/>
                <a:gd name="T19" fmla="*/ 510 h 1020"/>
                <a:gd name="T20" fmla="*/ 454 w 567"/>
                <a:gd name="T21" fmla="*/ 510 h 1020"/>
                <a:gd name="T22" fmla="*/ 454 w 567"/>
                <a:gd name="T23" fmla="*/ 453 h 1020"/>
                <a:gd name="T24" fmla="*/ 397 w 567"/>
                <a:gd name="T25" fmla="*/ 453 h 1020"/>
                <a:gd name="T26" fmla="*/ 397 w 567"/>
                <a:gd name="T27" fmla="*/ 283 h 1020"/>
                <a:gd name="T28" fmla="*/ 340 w 567"/>
                <a:gd name="T29" fmla="*/ 283 h 1020"/>
                <a:gd name="T30" fmla="*/ 340 w 567"/>
                <a:gd name="T31" fmla="*/ 56 h 1020"/>
                <a:gd name="T32" fmla="*/ 284 w 567"/>
                <a:gd name="T33" fmla="*/ 56 h 1020"/>
                <a:gd name="T34" fmla="*/ 284 w 567"/>
                <a:gd name="T35" fmla="*/ 0 h 1020"/>
                <a:gd name="T36" fmla="*/ 170 w 567"/>
                <a:gd name="T37" fmla="*/ 0 h 1020"/>
                <a:gd name="T38" fmla="*/ 170 w 567"/>
                <a:gd name="T39" fmla="*/ 283 h 1020"/>
                <a:gd name="T40" fmla="*/ 114 w 567"/>
                <a:gd name="T41" fmla="*/ 283 h 1020"/>
                <a:gd name="T42" fmla="*/ 114 w 567"/>
                <a:gd name="T43" fmla="*/ 397 h 1020"/>
                <a:gd name="T44" fmla="*/ 57 w 567"/>
                <a:gd name="T45" fmla="*/ 397 h 1020"/>
                <a:gd name="T46" fmla="*/ 57 w 567"/>
                <a:gd name="T47" fmla="*/ 453 h 1020"/>
                <a:gd name="T48" fmla="*/ 0 w 567"/>
                <a:gd name="T49" fmla="*/ 453 h 1020"/>
                <a:gd name="T50" fmla="*/ 0 w 567"/>
                <a:gd name="T51" fmla="*/ 510 h 1020"/>
                <a:gd name="T52" fmla="*/ 57 w 567"/>
                <a:gd name="T53" fmla="*/ 510 h 1020"/>
                <a:gd name="T54" fmla="*/ 57 w 567"/>
                <a:gd name="T55" fmla="*/ 567 h 1020"/>
                <a:gd name="T56" fmla="*/ 114 w 567"/>
                <a:gd name="T57" fmla="*/ 567 h 1020"/>
                <a:gd name="T58" fmla="*/ 114 w 567"/>
                <a:gd name="T59" fmla="*/ 623 h 1020"/>
                <a:gd name="T60" fmla="*/ 57 w 567"/>
                <a:gd name="T61" fmla="*/ 623 h 1020"/>
                <a:gd name="T62" fmla="*/ 57 w 567"/>
                <a:gd name="T63" fmla="*/ 794 h 1020"/>
                <a:gd name="T64" fmla="*/ 0 w 567"/>
                <a:gd name="T65" fmla="*/ 794 h 1020"/>
                <a:gd name="T66" fmla="*/ 0 w 567"/>
                <a:gd name="T67" fmla="*/ 907 h 1020"/>
                <a:gd name="T68" fmla="*/ 57 w 567"/>
                <a:gd name="T69" fmla="*/ 907 h 1020"/>
                <a:gd name="T70" fmla="*/ 57 w 567"/>
                <a:gd name="T71" fmla="*/ 964 h 1020"/>
                <a:gd name="T72" fmla="*/ 114 w 567"/>
                <a:gd name="T73" fmla="*/ 964 h 1020"/>
                <a:gd name="T74" fmla="*/ 114 w 567"/>
                <a:gd name="T75" fmla="*/ 1020 h 1020"/>
                <a:gd name="T76" fmla="*/ 227 w 567"/>
                <a:gd name="T77" fmla="*/ 1020 h 1020"/>
                <a:gd name="T78" fmla="*/ 227 w 567"/>
                <a:gd name="T79" fmla="*/ 964 h 1020"/>
                <a:gd name="T80" fmla="*/ 340 w 567"/>
                <a:gd name="T81" fmla="*/ 964 h 1020"/>
                <a:gd name="T82" fmla="*/ 397 w 567"/>
                <a:gd name="T83" fmla="*/ 964 h 1020"/>
                <a:gd name="T84" fmla="*/ 397 w 567"/>
                <a:gd name="T85" fmla="*/ 1020 h 1020"/>
                <a:gd name="T86" fmla="*/ 454 w 567"/>
                <a:gd name="T87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1020">
                  <a:moveTo>
                    <a:pt x="454" y="1020"/>
                  </a:moveTo>
                  <a:lnTo>
                    <a:pt x="567" y="1020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Freeform 53">
              <a:extLst>
                <a:ext uri="{FF2B5EF4-FFF2-40B4-BE49-F238E27FC236}">
                  <a16:creationId xmlns:a16="http://schemas.microsoft.com/office/drawing/2014/main" id="{A1AE10C2-D5D9-4703-848E-D5A15C97F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527"/>
              <a:ext cx="453" cy="397"/>
            </a:xfrm>
            <a:custGeom>
              <a:avLst/>
              <a:gdLst>
                <a:gd name="T0" fmla="*/ 453 w 453"/>
                <a:gd name="T1" fmla="*/ 170 h 397"/>
                <a:gd name="T2" fmla="*/ 396 w 453"/>
                <a:gd name="T3" fmla="*/ 170 h 397"/>
                <a:gd name="T4" fmla="*/ 396 w 453"/>
                <a:gd name="T5" fmla="*/ 113 h 397"/>
                <a:gd name="T6" fmla="*/ 170 w 453"/>
                <a:gd name="T7" fmla="*/ 113 h 397"/>
                <a:gd name="T8" fmla="*/ 170 w 453"/>
                <a:gd name="T9" fmla="*/ 57 h 397"/>
                <a:gd name="T10" fmla="*/ 113 w 453"/>
                <a:gd name="T11" fmla="*/ 57 h 397"/>
                <a:gd name="T12" fmla="*/ 113 w 453"/>
                <a:gd name="T13" fmla="*/ 0 h 397"/>
                <a:gd name="T14" fmla="*/ 56 w 453"/>
                <a:gd name="T15" fmla="*/ 0 h 397"/>
                <a:gd name="T16" fmla="*/ 56 w 453"/>
                <a:gd name="T17" fmla="*/ 57 h 397"/>
                <a:gd name="T18" fmla="*/ 0 w 453"/>
                <a:gd name="T19" fmla="*/ 57 h 397"/>
                <a:gd name="T20" fmla="*/ 0 w 453"/>
                <a:gd name="T21" fmla="*/ 113 h 397"/>
                <a:gd name="T22" fmla="*/ 56 w 453"/>
                <a:gd name="T23" fmla="*/ 113 h 397"/>
                <a:gd name="T24" fmla="*/ 56 w 453"/>
                <a:gd name="T25" fmla="*/ 283 h 397"/>
                <a:gd name="T26" fmla="*/ 170 w 453"/>
                <a:gd name="T27" fmla="*/ 283 h 397"/>
                <a:gd name="T28" fmla="*/ 170 w 453"/>
                <a:gd name="T29" fmla="*/ 397 h 397"/>
                <a:gd name="T30" fmla="*/ 340 w 453"/>
                <a:gd name="T31" fmla="*/ 397 h 397"/>
                <a:gd name="T32" fmla="*/ 340 w 453"/>
                <a:gd name="T33" fmla="*/ 283 h 397"/>
                <a:gd name="T34" fmla="*/ 396 w 453"/>
                <a:gd name="T35" fmla="*/ 283 h 397"/>
                <a:gd name="T36" fmla="*/ 396 w 453"/>
                <a:gd name="T37" fmla="*/ 227 h 397"/>
                <a:gd name="T38" fmla="*/ 453 w 453"/>
                <a:gd name="T39" fmla="*/ 227 h 397"/>
                <a:gd name="T40" fmla="*/ 453 w 453"/>
                <a:gd name="T4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453" y="170"/>
                  </a:moveTo>
                  <a:lnTo>
                    <a:pt x="396" y="170"/>
                  </a:lnTo>
                  <a:lnTo>
                    <a:pt x="39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54">
              <a:extLst>
                <a:ext uri="{FF2B5EF4-FFF2-40B4-BE49-F238E27FC236}">
                  <a16:creationId xmlns:a16="http://schemas.microsoft.com/office/drawing/2014/main" id="{CE8DCF3B-41C9-4CF2-BFE7-DD469D96F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6187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227 w 341"/>
                <a:gd name="T3" fmla="*/ 0 h 340"/>
                <a:gd name="T4" fmla="*/ 227 w 341"/>
                <a:gd name="T5" fmla="*/ 56 h 340"/>
                <a:gd name="T6" fmla="*/ 341 w 341"/>
                <a:gd name="T7" fmla="*/ 56 h 340"/>
                <a:gd name="T8" fmla="*/ 341 w 341"/>
                <a:gd name="T9" fmla="*/ 170 h 340"/>
                <a:gd name="T10" fmla="*/ 284 w 341"/>
                <a:gd name="T11" fmla="*/ 170 h 340"/>
                <a:gd name="T12" fmla="*/ 284 w 341"/>
                <a:gd name="T13" fmla="*/ 283 h 340"/>
                <a:gd name="T14" fmla="*/ 227 w 341"/>
                <a:gd name="T15" fmla="*/ 283 h 340"/>
                <a:gd name="T16" fmla="*/ 227 w 341"/>
                <a:gd name="T17" fmla="*/ 340 h 340"/>
                <a:gd name="T18" fmla="*/ 171 w 341"/>
                <a:gd name="T19" fmla="*/ 340 h 340"/>
                <a:gd name="T20" fmla="*/ 171 w 341"/>
                <a:gd name="T21" fmla="*/ 283 h 340"/>
                <a:gd name="T22" fmla="*/ 57 w 341"/>
                <a:gd name="T23" fmla="*/ 283 h 340"/>
                <a:gd name="T24" fmla="*/ 57 w 341"/>
                <a:gd name="T25" fmla="*/ 170 h 340"/>
                <a:gd name="T26" fmla="*/ 0 w 341"/>
                <a:gd name="T27" fmla="*/ 170 h 340"/>
                <a:gd name="T28" fmla="*/ 0 w 341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55">
              <a:extLst>
                <a:ext uri="{FF2B5EF4-FFF2-40B4-BE49-F238E27FC236}">
                  <a16:creationId xmlns:a16="http://schemas.microsoft.com/office/drawing/2014/main" id="{89628773-9202-45EC-9C38-38FAB2899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357"/>
              <a:ext cx="454" cy="340"/>
            </a:xfrm>
            <a:custGeom>
              <a:avLst/>
              <a:gdLst>
                <a:gd name="T0" fmla="*/ 454 w 454"/>
                <a:gd name="T1" fmla="*/ 56 h 340"/>
                <a:gd name="T2" fmla="*/ 397 w 454"/>
                <a:gd name="T3" fmla="*/ 56 h 340"/>
                <a:gd name="T4" fmla="*/ 397 w 454"/>
                <a:gd name="T5" fmla="*/ 0 h 340"/>
                <a:gd name="T6" fmla="*/ 57 w 454"/>
                <a:gd name="T7" fmla="*/ 0 h 340"/>
                <a:gd name="T8" fmla="*/ 57 w 454"/>
                <a:gd name="T9" fmla="*/ 113 h 340"/>
                <a:gd name="T10" fmla="*/ 0 w 454"/>
                <a:gd name="T11" fmla="*/ 113 h 340"/>
                <a:gd name="T12" fmla="*/ 0 w 454"/>
                <a:gd name="T13" fmla="*/ 170 h 340"/>
                <a:gd name="T14" fmla="*/ 57 w 454"/>
                <a:gd name="T15" fmla="*/ 170 h 340"/>
                <a:gd name="T16" fmla="*/ 57 w 454"/>
                <a:gd name="T17" fmla="*/ 227 h 340"/>
                <a:gd name="T18" fmla="*/ 114 w 454"/>
                <a:gd name="T19" fmla="*/ 227 h 340"/>
                <a:gd name="T20" fmla="*/ 114 w 454"/>
                <a:gd name="T21" fmla="*/ 283 h 340"/>
                <a:gd name="T22" fmla="*/ 340 w 454"/>
                <a:gd name="T23" fmla="*/ 283 h 340"/>
                <a:gd name="T24" fmla="*/ 340 w 454"/>
                <a:gd name="T25" fmla="*/ 340 h 340"/>
                <a:gd name="T26" fmla="*/ 397 w 454"/>
                <a:gd name="T27" fmla="*/ 340 h 340"/>
                <a:gd name="T28" fmla="*/ 397 w 454"/>
                <a:gd name="T29" fmla="*/ 227 h 340"/>
                <a:gd name="T30" fmla="*/ 454 w 454"/>
                <a:gd name="T31" fmla="*/ 227 h 340"/>
                <a:gd name="T32" fmla="*/ 454 w 454"/>
                <a:gd name="T3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340">
                  <a:moveTo>
                    <a:pt x="454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56">
              <a:extLst>
                <a:ext uri="{FF2B5EF4-FFF2-40B4-BE49-F238E27FC236}">
                  <a16:creationId xmlns:a16="http://schemas.microsoft.com/office/drawing/2014/main" id="{43254FA8-9BBF-4FA8-AF67-D6666116C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6017"/>
              <a:ext cx="738" cy="396"/>
            </a:xfrm>
            <a:custGeom>
              <a:avLst/>
              <a:gdLst>
                <a:gd name="T0" fmla="*/ 738 w 738"/>
                <a:gd name="T1" fmla="*/ 396 h 396"/>
                <a:gd name="T2" fmla="*/ 624 w 738"/>
                <a:gd name="T3" fmla="*/ 396 h 396"/>
                <a:gd name="T4" fmla="*/ 624 w 738"/>
                <a:gd name="T5" fmla="*/ 340 h 396"/>
                <a:gd name="T6" fmla="*/ 341 w 738"/>
                <a:gd name="T7" fmla="*/ 340 h 396"/>
                <a:gd name="T8" fmla="*/ 341 w 738"/>
                <a:gd name="T9" fmla="*/ 226 h 396"/>
                <a:gd name="T10" fmla="*/ 227 w 738"/>
                <a:gd name="T11" fmla="*/ 226 h 396"/>
                <a:gd name="T12" fmla="*/ 227 w 738"/>
                <a:gd name="T13" fmla="*/ 170 h 396"/>
                <a:gd name="T14" fmla="*/ 0 w 738"/>
                <a:gd name="T15" fmla="*/ 170 h 396"/>
                <a:gd name="T16" fmla="*/ 0 w 738"/>
                <a:gd name="T17" fmla="*/ 0 h 396"/>
                <a:gd name="T18" fmla="*/ 227 w 738"/>
                <a:gd name="T19" fmla="*/ 0 h 396"/>
                <a:gd name="T20" fmla="*/ 227 w 738"/>
                <a:gd name="T21" fmla="*/ 56 h 396"/>
                <a:gd name="T22" fmla="*/ 341 w 738"/>
                <a:gd name="T23" fmla="*/ 56 h 396"/>
                <a:gd name="T24" fmla="*/ 341 w 738"/>
                <a:gd name="T25" fmla="*/ 113 h 396"/>
                <a:gd name="T26" fmla="*/ 397 w 738"/>
                <a:gd name="T27" fmla="*/ 113 h 396"/>
                <a:gd name="T28" fmla="*/ 397 w 738"/>
                <a:gd name="T29" fmla="*/ 170 h 396"/>
                <a:gd name="T30" fmla="*/ 681 w 738"/>
                <a:gd name="T31" fmla="*/ 170 h 396"/>
                <a:gd name="T32" fmla="*/ 681 w 738"/>
                <a:gd name="T33" fmla="*/ 226 h 396"/>
                <a:gd name="T34" fmla="*/ 624 w 738"/>
                <a:gd name="T35" fmla="*/ 226 h 396"/>
                <a:gd name="T36" fmla="*/ 624 w 738"/>
                <a:gd name="T37" fmla="*/ 283 h 396"/>
                <a:gd name="T38" fmla="*/ 681 w 738"/>
                <a:gd name="T39" fmla="*/ 283 h 396"/>
                <a:gd name="T40" fmla="*/ 681 w 738"/>
                <a:gd name="T41" fmla="*/ 340 h 396"/>
                <a:gd name="T42" fmla="*/ 738 w 738"/>
                <a:gd name="T43" fmla="*/ 340 h 396"/>
                <a:gd name="T44" fmla="*/ 738 w 738"/>
                <a:gd name="T4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8" h="396">
                  <a:moveTo>
                    <a:pt x="738" y="396"/>
                  </a:moveTo>
                  <a:lnTo>
                    <a:pt x="624" y="396"/>
                  </a:lnTo>
                  <a:lnTo>
                    <a:pt x="624" y="340"/>
                  </a:lnTo>
                  <a:lnTo>
                    <a:pt x="341" y="34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3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57">
              <a:extLst>
                <a:ext uri="{FF2B5EF4-FFF2-40B4-BE49-F238E27FC236}">
                  <a16:creationId xmlns:a16="http://schemas.microsoft.com/office/drawing/2014/main" id="{A3004E23-FD66-4972-86BF-CD1262B16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846"/>
              <a:ext cx="510" cy="341"/>
            </a:xfrm>
            <a:custGeom>
              <a:avLst/>
              <a:gdLst>
                <a:gd name="T0" fmla="*/ 510 w 510"/>
                <a:gd name="T1" fmla="*/ 57 h 341"/>
                <a:gd name="T2" fmla="*/ 340 w 510"/>
                <a:gd name="T3" fmla="*/ 57 h 341"/>
                <a:gd name="T4" fmla="*/ 340 w 510"/>
                <a:gd name="T5" fmla="*/ 0 h 341"/>
                <a:gd name="T6" fmla="*/ 283 w 510"/>
                <a:gd name="T7" fmla="*/ 0 h 341"/>
                <a:gd name="T8" fmla="*/ 283 w 510"/>
                <a:gd name="T9" fmla="*/ 57 h 341"/>
                <a:gd name="T10" fmla="*/ 170 w 510"/>
                <a:gd name="T11" fmla="*/ 57 h 341"/>
                <a:gd name="T12" fmla="*/ 170 w 510"/>
                <a:gd name="T13" fmla="*/ 114 h 341"/>
                <a:gd name="T14" fmla="*/ 113 w 510"/>
                <a:gd name="T15" fmla="*/ 114 h 341"/>
                <a:gd name="T16" fmla="*/ 113 w 510"/>
                <a:gd name="T17" fmla="*/ 171 h 341"/>
                <a:gd name="T18" fmla="*/ 0 w 510"/>
                <a:gd name="T19" fmla="*/ 171 h 341"/>
                <a:gd name="T20" fmla="*/ 0 w 510"/>
                <a:gd name="T21" fmla="*/ 227 h 341"/>
                <a:gd name="T22" fmla="*/ 57 w 510"/>
                <a:gd name="T23" fmla="*/ 227 h 341"/>
                <a:gd name="T24" fmla="*/ 57 w 510"/>
                <a:gd name="T25" fmla="*/ 284 h 341"/>
                <a:gd name="T26" fmla="*/ 113 w 510"/>
                <a:gd name="T27" fmla="*/ 284 h 341"/>
                <a:gd name="T28" fmla="*/ 113 w 510"/>
                <a:gd name="T29" fmla="*/ 341 h 341"/>
                <a:gd name="T30" fmla="*/ 454 w 510"/>
                <a:gd name="T31" fmla="*/ 341 h 341"/>
                <a:gd name="T32" fmla="*/ 454 w 510"/>
                <a:gd name="T33" fmla="*/ 227 h 341"/>
                <a:gd name="T34" fmla="*/ 510 w 510"/>
                <a:gd name="T35" fmla="*/ 227 h 341"/>
                <a:gd name="T36" fmla="*/ 510 w 510"/>
                <a:gd name="T37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41">
                  <a:moveTo>
                    <a:pt x="51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58">
              <a:extLst>
                <a:ext uri="{FF2B5EF4-FFF2-40B4-BE49-F238E27FC236}">
                  <a16:creationId xmlns:a16="http://schemas.microsoft.com/office/drawing/2014/main" id="{9F81AAE4-C17B-4E85-ACCD-63BF2A25A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733"/>
              <a:ext cx="623" cy="340"/>
            </a:xfrm>
            <a:custGeom>
              <a:avLst/>
              <a:gdLst>
                <a:gd name="T0" fmla="*/ 56 w 623"/>
                <a:gd name="T1" fmla="*/ 0 h 340"/>
                <a:gd name="T2" fmla="*/ 170 w 623"/>
                <a:gd name="T3" fmla="*/ 0 h 340"/>
                <a:gd name="T4" fmla="*/ 170 w 623"/>
                <a:gd name="T5" fmla="*/ 57 h 340"/>
                <a:gd name="T6" fmla="*/ 510 w 623"/>
                <a:gd name="T7" fmla="*/ 57 h 340"/>
                <a:gd name="T8" fmla="*/ 510 w 623"/>
                <a:gd name="T9" fmla="*/ 113 h 340"/>
                <a:gd name="T10" fmla="*/ 623 w 623"/>
                <a:gd name="T11" fmla="*/ 113 h 340"/>
                <a:gd name="T12" fmla="*/ 623 w 623"/>
                <a:gd name="T13" fmla="*/ 170 h 340"/>
                <a:gd name="T14" fmla="*/ 510 w 623"/>
                <a:gd name="T15" fmla="*/ 170 h 340"/>
                <a:gd name="T16" fmla="*/ 510 w 623"/>
                <a:gd name="T17" fmla="*/ 227 h 340"/>
                <a:gd name="T18" fmla="*/ 453 w 623"/>
                <a:gd name="T19" fmla="*/ 227 h 340"/>
                <a:gd name="T20" fmla="*/ 453 w 623"/>
                <a:gd name="T21" fmla="*/ 284 h 340"/>
                <a:gd name="T22" fmla="*/ 340 w 623"/>
                <a:gd name="T23" fmla="*/ 284 h 340"/>
                <a:gd name="T24" fmla="*/ 340 w 623"/>
                <a:gd name="T25" fmla="*/ 340 h 340"/>
                <a:gd name="T26" fmla="*/ 283 w 623"/>
                <a:gd name="T27" fmla="*/ 340 h 340"/>
                <a:gd name="T28" fmla="*/ 283 w 623"/>
                <a:gd name="T29" fmla="*/ 284 h 340"/>
                <a:gd name="T30" fmla="*/ 0 w 623"/>
                <a:gd name="T31" fmla="*/ 284 h 340"/>
                <a:gd name="T32" fmla="*/ 0 w 623"/>
                <a:gd name="T33" fmla="*/ 113 h 340"/>
                <a:gd name="T34" fmla="*/ 56 w 623"/>
                <a:gd name="T35" fmla="*/ 113 h 340"/>
                <a:gd name="T36" fmla="*/ 56 w 62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3" h="340">
                  <a:moveTo>
                    <a:pt x="56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59">
              <a:extLst>
                <a:ext uri="{FF2B5EF4-FFF2-40B4-BE49-F238E27FC236}">
                  <a16:creationId xmlns:a16="http://schemas.microsoft.com/office/drawing/2014/main" id="{AC051914-C828-4AF8-A1A1-58D6A59E4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336"/>
              <a:ext cx="511" cy="227"/>
            </a:xfrm>
            <a:custGeom>
              <a:avLst/>
              <a:gdLst>
                <a:gd name="T0" fmla="*/ 511 w 511"/>
                <a:gd name="T1" fmla="*/ 227 h 227"/>
                <a:gd name="T2" fmla="*/ 114 w 511"/>
                <a:gd name="T3" fmla="*/ 227 h 227"/>
                <a:gd name="T4" fmla="*/ 114 w 511"/>
                <a:gd name="T5" fmla="*/ 170 h 227"/>
                <a:gd name="T6" fmla="*/ 57 w 511"/>
                <a:gd name="T7" fmla="*/ 170 h 227"/>
                <a:gd name="T8" fmla="*/ 57 w 511"/>
                <a:gd name="T9" fmla="*/ 114 h 227"/>
                <a:gd name="T10" fmla="*/ 0 w 511"/>
                <a:gd name="T11" fmla="*/ 114 h 227"/>
                <a:gd name="T12" fmla="*/ 0 w 511"/>
                <a:gd name="T13" fmla="*/ 57 h 227"/>
                <a:gd name="T14" fmla="*/ 57 w 511"/>
                <a:gd name="T15" fmla="*/ 57 h 227"/>
                <a:gd name="T16" fmla="*/ 57 w 511"/>
                <a:gd name="T17" fmla="*/ 0 h 227"/>
                <a:gd name="T18" fmla="*/ 227 w 511"/>
                <a:gd name="T19" fmla="*/ 0 h 227"/>
                <a:gd name="T20" fmla="*/ 227 w 511"/>
                <a:gd name="T21" fmla="*/ 114 h 227"/>
                <a:gd name="T22" fmla="*/ 511 w 511"/>
                <a:gd name="T23" fmla="*/ 114 h 227"/>
                <a:gd name="T24" fmla="*/ 511 w 511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" h="227">
                  <a:moveTo>
                    <a:pt x="511" y="227"/>
                  </a:move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511" y="114"/>
                  </a:lnTo>
                  <a:lnTo>
                    <a:pt x="51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60">
              <a:extLst>
                <a:ext uri="{FF2B5EF4-FFF2-40B4-BE49-F238E27FC236}">
                  <a16:creationId xmlns:a16="http://schemas.microsoft.com/office/drawing/2014/main" id="{3A010A4E-3A62-481C-A600-A719C93E6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939"/>
              <a:ext cx="283" cy="227"/>
            </a:xfrm>
            <a:custGeom>
              <a:avLst/>
              <a:gdLst>
                <a:gd name="T0" fmla="*/ 56 w 283"/>
                <a:gd name="T1" fmla="*/ 0 h 227"/>
                <a:gd name="T2" fmla="*/ 56 w 283"/>
                <a:gd name="T3" fmla="*/ 57 h 227"/>
                <a:gd name="T4" fmla="*/ 113 w 283"/>
                <a:gd name="T5" fmla="*/ 57 h 227"/>
                <a:gd name="T6" fmla="*/ 113 w 283"/>
                <a:gd name="T7" fmla="*/ 114 h 227"/>
                <a:gd name="T8" fmla="*/ 0 w 283"/>
                <a:gd name="T9" fmla="*/ 114 h 227"/>
                <a:gd name="T10" fmla="*/ 0 w 283"/>
                <a:gd name="T11" fmla="*/ 170 h 227"/>
                <a:gd name="T12" fmla="*/ 56 w 283"/>
                <a:gd name="T13" fmla="*/ 170 h 227"/>
                <a:gd name="T14" fmla="*/ 56 w 283"/>
                <a:gd name="T15" fmla="*/ 227 h 227"/>
                <a:gd name="T16" fmla="*/ 113 w 283"/>
                <a:gd name="T17" fmla="*/ 227 h 227"/>
                <a:gd name="T18" fmla="*/ 113 w 283"/>
                <a:gd name="T19" fmla="*/ 170 h 227"/>
                <a:gd name="T20" fmla="*/ 226 w 283"/>
                <a:gd name="T21" fmla="*/ 170 h 227"/>
                <a:gd name="T22" fmla="*/ 226 w 283"/>
                <a:gd name="T23" fmla="*/ 114 h 227"/>
                <a:gd name="T24" fmla="*/ 283 w 283"/>
                <a:gd name="T25" fmla="*/ 114 h 227"/>
                <a:gd name="T26" fmla="*/ 283 w 283"/>
                <a:gd name="T27" fmla="*/ 0 h 227"/>
                <a:gd name="T28" fmla="*/ 56 w 283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227">
                  <a:moveTo>
                    <a:pt x="56" y="0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61">
              <a:extLst>
                <a:ext uri="{FF2B5EF4-FFF2-40B4-BE49-F238E27FC236}">
                  <a16:creationId xmlns:a16="http://schemas.microsoft.com/office/drawing/2014/main" id="{096F2740-3253-44B3-A837-5D6BEFB8D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450"/>
              <a:ext cx="907" cy="453"/>
            </a:xfrm>
            <a:custGeom>
              <a:avLst/>
              <a:gdLst>
                <a:gd name="T0" fmla="*/ 567 w 907"/>
                <a:gd name="T1" fmla="*/ 56 h 453"/>
                <a:gd name="T2" fmla="*/ 623 w 907"/>
                <a:gd name="T3" fmla="*/ 56 h 453"/>
                <a:gd name="T4" fmla="*/ 623 w 907"/>
                <a:gd name="T5" fmla="*/ 0 h 453"/>
                <a:gd name="T6" fmla="*/ 794 w 907"/>
                <a:gd name="T7" fmla="*/ 0 h 453"/>
                <a:gd name="T8" fmla="*/ 794 w 907"/>
                <a:gd name="T9" fmla="*/ 56 h 453"/>
                <a:gd name="T10" fmla="*/ 850 w 907"/>
                <a:gd name="T11" fmla="*/ 56 h 453"/>
                <a:gd name="T12" fmla="*/ 850 w 907"/>
                <a:gd name="T13" fmla="*/ 170 h 453"/>
                <a:gd name="T14" fmla="*/ 907 w 907"/>
                <a:gd name="T15" fmla="*/ 170 h 453"/>
                <a:gd name="T16" fmla="*/ 907 w 907"/>
                <a:gd name="T17" fmla="*/ 340 h 453"/>
                <a:gd name="T18" fmla="*/ 850 w 907"/>
                <a:gd name="T19" fmla="*/ 340 h 453"/>
                <a:gd name="T20" fmla="*/ 850 w 907"/>
                <a:gd name="T21" fmla="*/ 453 h 453"/>
                <a:gd name="T22" fmla="*/ 680 w 907"/>
                <a:gd name="T23" fmla="*/ 453 h 453"/>
                <a:gd name="T24" fmla="*/ 680 w 907"/>
                <a:gd name="T25" fmla="*/ 396 h 453"/>
                <a:gd name="T26" fmla="*/ 510 w 907"/>
                <a:gd name="T27" fmla="*/ 396 h 453"/>
                <a:gd name="T28" fmla="*/ 510 w 907"/>
                <a:gd name="T29" fmla="*/ 340 h 453"/>
                <a:gd name="T30" fmla="*/ 170 w 907"/>
                <a:gd name="T31" fmla="*/ 340 h 453"/>
                <a:gd name="T32" fmla="*/ 170 w 907"/>
                <a:gd name="T33" fmla="*/ 283 h 453"/>
                <a:gd name="T34" fmla="*/ 56 w 907"/>
                <a:gd name="T35" fmla="*/ 283 h 453"/>
                <a:gd name="T36" fmla="*/ 56 w 907"/>
                <a:gd name="T37" fmla="*/ 226 h 453"/>
                <a:gd name="T38" fmla="*/ 0 w 907"/>
                <a:gd name="T39" fmla="*/ 226 h 453"/>
                <a:gd name="T40" fmla="*/ 0 w 907"/>
                <a:gd name="T41" fmla="*/ 170 h 453"/>
                <a:gd name="T42" fmla="*/ 56 w 907"/>
                <a:gd name="T43" fmla="*/ 170 h 453"/>
                <a:gd name="T44" fmla="*/ 56 w 907"/>
                <a:gd name="T45" fmla="*/ 0 h 453"/>
                <a:gd name="T46" fmla="*/ 113 w 907"/>
                <a:gd name="T47" fmla="*/ 0 h 453"/>
                <a:gd name="T48" fmla="*/ 113 w 907"/>
                <a:gd name="T49" fmla="*/ 56 h 453"/>
                <a:gd name="T50" fmla="*/ 170 w 907"/>
                <a:gd name="T51" fmla="*/ 56 h 453"/>
                <a:gd name="T52" fmla="*/ 170 w 907"/>
                <a:gd name="T53" fmla="*/ 113 h 453"/>
                <a:gd name="T54" fmla="*/ 567 w 907"/>
                <a:gd name="T55" fmla="*/ 113 h 453"/>
                <a:gd name="T56" fmla="*/ 567 w 907"/>
                <a:gd name="T57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53">
                  <a:moveTo>
                    <a:pt x="567" y="56"/>
                  </a:moveTo>
                  <a:lnTo>
                    <a:pt x="623" y="56"/>
                  </a:lnTo>
                  <a:lnTo>
                    <a:pt x="623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453"/>
                  </a:lnTo>
                  <a:lnTo>
                    <a:pt x="680" y="453"/>
                  </a:lnTo>
                  <a:lnTo>
                    <a:pt x="680" y="396"/>
                  </a:lnTo>
                  <a:lnTo>
                    <a:pt x="510" y="396"/>
                  </a:lnTo>
                  <a:lnTo>
                    <a:pt x="51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67" y="113"/>
                  </a:lnTo>
                  <a:lnTo>
                    <a:pt x="56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62">
              <a:extLst>
                <a:ext uri="{FF2B5EF4-FFF2-40B4-BE49-F238E27FC236}">
                  <a16:creationId xmlns:a16="http://schemas.microsoft.com/office/drawing/2014/main" id="{583E19D2-6EA1-41F2-96CD-C60FDE55F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279"/>
              <a:ext cx="963" cy="511"/>
            </a:xfrm>
            <a:custGeom>
              <a:avLst/>
              <a:gdLst>
                <a:gd name="T0" fmla="*/ 963 w 963"/>
                <a:gd name="T1" fmla="*/ 114 h 511"/>
                <a:gd name="T2" fmla="*/ 850 w 963"/>
                <a:gd name="T3" fmla="*/ 114 h 511"/>
                <a:gd name="T4" fmla="*/ 850 w 963"/>
                <a:gd name="T5" fmla="*/ 57 h 511"/>
                <a:gd name="T6" fmla="*/ 737 w 963"/>
                <a:gd name="T7" fmla="*/ 57 h 511"/>
                <a:gd name="T8" fmla="*/ 737 w 963"/>
                <a:gd name="T9" fmla="*/ 0 h 511"/>
                <a:gd name="T10" fmla="*/ 510 w 963"/>
                <a:gd name="T11" fmla="*/ 0 h 511"/>
                <a:gd name="T12" fmla="*/ 510 w 963"/>
                <a:gd name="T13" fmla="*/ 57 h 511"/>
                <a:gd name="T14" fmla="*/ 453 w 963"/>
                <a:gd name="T15" fmla="*/ 57 h 511"/>
                <a:gd name="T16" fmla="*/ 453 w 963"/>
                <a:gd name="T17" fmla="*/ 114 h 511"/>
                <a:gd name="T18" fmla="*/ 340 w 963"/>
                <a:gd name="T19" fmla="*/ 114 h 511"/>
                <a:gd name="T20" fmla="*/ 340 w 963"/>
                <a:gd name="T21" fmla="*/ 171 h 511"/>
                <a:gd name="T22" fmla="*/ 226 w 963"/>
                <a:gd name="T23" fmla="*/ 171 h 511"/>
                <a:gd name="T24" fmla="*/ 226 w 963"/>
                <a:gd name="T25" fmla="*/ 227 h 511"/>
                <a:gd name="T26" fmla="*/ 113 w 963"/>
                <a:gd name="T27" fmla="*/ 227 h 511"/>
                <a:gd name="T28" fmla="*/ 113 w 963"/>
                <a:gd name="T29" fmla="*/ 284 h 511"/>
                <a:gd name="T30" fmla="*/ 0 w 963"/>
                <a:gd name="T31" fmla="*/ 284 h 511"/>
                <a:gd name="T32" fmla="*/ 0 w 963"/>
                <a:gd name="T33" fmla="*/ 397 h 511"/>
                <a:gd name="T34" fmla="*/ 113 w 963"/>
                <a:gd name="T35" fmla="*/ 397 h 511"/>
                <a:gd name="T36" fmla="*/ 113 w 963"/>
                <a:gd name="T37" fmla="*/ 341 h 511"/>
                <a:gd name="T38" fmla="*/ 170 w 963"/>
                <a:gd name="T39" fmla="*/ 341 h 511"/>
                <a:gd name="T40" fmla="*/ 170 w 963"/>
                <a:gd name="T41" fmla="*/ 511 h 511"/>
                <a:gd name="T42" fmla="*/ 283 w 963"/>
                <a:gd name="T43" fmla="*/ 511 h 511"/>
                <a:gd name="T44" fmla="*/ 283 w 963"/>
                <a:gd name="T45" fmla="*/ 454 h 511"/>
                <a:gd name="T46" fmla="*/ 396 w 963"/>
                <a:gd name="T47" fmla="*/ 454 h 511"/>
                <a:gd name="T48" fmla="*/ 396 w 963"/>
                <a:gd name="T49" fmla="*/ 284 h 511"/>
                <a:gd name="T50" fmla="*/ 510 w 963"/>
                <a:gd name="T51" fmla="*/ 284 h 511"/>
                <a:gd name="T52" fmla="*/ 510 w 963"/>
                <a:gd name="T53" fmla="*/ 397 h 511"/>
                <a:gd name="T54" fmla="*/ 623 w 963"/>
                <a:gd name="T55" fmla="*/ 397 h 511"/>
                <a:gd name="T56" fmla="*/ 623 w 963"/>
                <a:gd name="T57" fmla="*/ 454 h 511"/>
                <a:gd name="T58" fmla="*/ 737 w 963"/>
                <a:gd name="T59" fmla="*/ 454 h 511"/>
                <a:gd name="T60" fmla="*/ 737 w 963"/>
                <a:gd name="T61" fmla="*/ 341 h 511"/>
                <a:gd name="T62" fmla="*/ 793 w 963"/>
                <a:gd name="T63" fmla="*/ 341 h 511"/>
                <a:gd name="T64" fmla="*/ 793 w 963"/>
                <a:gd name="T65" fmla="*/ 284 h 511"/>
                <a:gd name="T66" fmla="*/ 850 w 963"/>
                <a:gd name="T67" fmla="*/ 284 h 511"/>
                <a:gd name="T68" fmla="*/ 850 w 963"/>
                <a:gd name="T69" fmla="*/ 227 h 511"/>
                <a:gd name="T70" fmla="*/ 907 w 963"/>
                <a:gd name="T71" fmla="*/ 227 h 511"/>
                <a:gd name="T72" fmla="*/ 907 w 963"/>
                <a:gd name="T73" fmla="*/ 171 h 511"/>
                <a:gd name="T74" fmla="*/ 963 w 963"/>
                <a:gd name="T75" fmla="*/ 171 h 511"/>
                <a:gd name="T76" fmla="*/ 963 w 963"/>
                <a:gd name="T7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3" h="511">
                  <a:moveTo>
                    <a:pt x="963" y="114"/>
                  </a:moveTo>
                  <a:lnTo>
                    <a:pt x="850" y="114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26" y="171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96" y="454"/>
                  </a:lnTo>
                  <a:lnTo>
                    <a:pt x="396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41"/>
                  </a:lnTo>
                  <a:lnTo>
                    <a:pt x="793" y="341"/>
                  </a:lnTo>
                  <a:lnTo>
                    <a:pt x="793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7" name="Freeform 63">
              <a:extLst>
                <a:ext uri="{FF2B5EF4-FFF2-40B4-BE49-F238E27FC236}">
                  <a16:creationId xmlns:a16="http://schemas.microsoft.com/office/drawing/2014/main" id="{350D436E-A22E-4F3C-B56A-AA67986B2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" y="4429"/>
              <a:ext cx="1191" cy="964"/>
            </a:xfrm>
            <a:custGeom>
              <a:avLst/>
              <a:gdLst>
                <a:gd name="T0" fmla="*/ 341 w 1191"/>
                <a:gd name="T1" fmla="*/ 0 h 964"/>
                <a:gd name="T2" fmla="*/ 681 w 1191"/>
                <a:gd name="T3" fmla="*/ 0 h 964"/>
                <a:gd name="T4" fmla="*/ 681 w 1191"/>
                <a:gd name="T5" fmla="*/ 57 h 964"/>
                <a:gd name="T6" fmla="*/ 738 w 1191"/>
                <a:gd name="T7" fmla="*/ 57 h 964"/>
                <a:gd name="T8" fmla="*/ 738 w 1191"/>
                <a:gd name="T9" fmla="*/ 227 h 964"/>
                <a:gd name="T10" fmla="*/ 794 w 1191"/>
                <a:gd name="T11" fmla="*/ 227 h 964"/>
                <a:gd name="T12" fmla="*/ 794 w 1191"/>
                <a:gd name="T13" fmla="*/ 340 h 964"/>
                <a:gd name="T14" fmla="*/ 851 w 1191"/>
                <a:gd name="T15" fmla="*/ 340 h 964"/>
                <a:gd name="T16" fmla="*/ 851 w 1191"/>
                <a:gd name="T17" fmla="*/ 397 h 964"/>
                <a:gd name="T18" fmla="*/ 908 w 1191"/>
                <a:gd name="T19" fmla="*/ 397 h 964"/>
                <a:gd name="T20" fmla="*/ 908 w 1191"/>
                <a:gd name="T21" fmla="*/ 510 h 964"/>
                <a:gd name="T22" fmla="*/ 1021 w 1191"/>
                <a:gd name="T23" fmla="*/ 510 h 964"/>
                <a:gd name="T24" fmla="*/ 1021 w 1191"/>
                <a:gd name="T25" fmla="*/ 397 h 964"/>
                <a:gd name="T26" fmla="*/ 1078 w 1191"/>
                <a:gd name="T27" fmla="*/ 397 h 964"/>
                <a:gd name="T28" fmla="*/ 1078 w 1191"/>
                <a:gd name="T29" fmla="*/ 454 h 964"/>
                <a:gd name="T30" fmla="*/ 1134 w 1191"/>
                <a:gd name="T31" fmla="*/ 454 h 964"/>
                <a:gd name="T32" fmla="*/ 1134 w 1191"/>
                <a:gd name="T33" fmla="*/ 850 h 964"/>
                <a:gd name="T34" fmla="*/ 1191 w 1191"/>
                <a:gd name="T35" fmla="*/ 850 h 964"/>
                <a:gd name="T36" fmla="*/ 1191 w 1191"/>
                <a:gd name="T37" fmla="*/ 964 h 964"/>
                <a:gd name="T38" fmla="*/ 1021 w 1191"/>
                <a:gd name="T39" fmla="*/ 964 h 964"/>
                <a:gd name="T40" fmla="*/ 1021 w 1191"/>
                <a:gd name="T41" fmla="*/ 907 h 964"/>
                <a:gd name="T42" fmla="*/ 908 w 1191"/>
                <a:gd name="T43" fmla="*/ 907 h 964"/>
                <a:gd name="T44" fmla="*/ 908 w 1191"/>
                <a:gd name="T45" fmla="*/ 850 h 964"/>
                <a:gd name="T46" fmla="*/ 681 w 1191"/>
                <a:gd name="T47" fmla="*/ 850 h 964"/>
                <a:gd name="T48" fmla="*/ 681 w 1191"/>
                <a:gd name="T49" fmla="*/ 907 h 964"/>
                <a:gd name="T50" fmla="*/ 624 w 1191"/>
                <a:gd name="T51" fmla="*/ 907 h 964"/>
                <a:gd name="T52" fmla="*/ 624 w 1191"/>
                <a:gd name="T53" fmla="*/ 964 h 964"/>
                <a:gd name="T54" fmla="*/ 454 w 1191"/>
                <a:gd name="T55" fmla="*/ 964 h 964"/>
                <a:gd name="T56" fmla="*/ 454 w 1191"/>
                <a:gd name="T57" fmla="*/ 794 h 964"/>
                <a:gd name="T58" fmla="*/ 397 w 1191"/>
                <a:gd name="T59" fmla="*/ 794 h 964"/>
                <a:gd name="T60" fmla="*/ 397 w 1191"/>
                <a:gd name="T61" fmla="*/ 850 h 964"/>
                <a:gd name="T62" fmla="*/ 341 w 1191"/>
                <a:gd name="T63" fmla="*/ 850 h 964"/>
                <a:gd name="T64" fmla="*/ 341 w 1191"/>
                <a:gd name="T65" fmla="*/ 737 h 964"/>
                <a:gd name="T66" fmla="*/ 284 w 1191"/>
                <a:gd name="T67" fmla="*/ 737 h 964"/>
                <a:gd name="T68" fmla="*/ 284 w 1191"/>
                <a:gd name="T69" fmla="*/ 680 h 964"/>
                <a:gd name="T70" fmla="*/ 171 w 1191"/>
                <a:gd name="T71" fmla="*/ 680 h 964"/>
                <a:gd name="T72" fmla="*/ 171 w 1191"/>
                <a:gd name="T73" fmla="*/ 624 h 964"/>
                <a:gd name="T74" fmla="*/ 57 w 1191"/>
                <a:gd name="T75" fmla="*/ 624 h 964"/>
                <a:gd name="T76" fmla="*/ 57 w 1191"/>
                <a:gd name="T77" fmla="*/ 567 h 964"/>
                <a:gd name="T78" fmla="*/ 0 w 1191"/>
                <a:gd name="T79" fmla="*/ 567 h 964"/>
                <a:gd name="T80" fmla="*/ 0 w 1191"/>
                <a:gd name="T81" fmla="*/ 510 h 964"/>
                <a:gd name="T82" fmla="*/ 0 w 1191"/>
                <a:gd name="T83" fmla="*/ 340 h 964"/>
                <a:gd name="T84" fmla="*/ 114 w 1191"/>
                <a:gd name="T85" fmla="*/ 340 h 964"/>
                <a:gd name="T86" fmla="*/ 114 w 1191"/>
                <a:gd name="T87" fmla="*/ 283 h 964"/>
                <a:gd name="T88" fmla="*/ 171 w 1191"/>
                <a:gd name="T89" fmla="*/ 283 h 964"/>
                <a:gd name="T90" fmla="*/ 171 w 1191"/>
                <a:gd name="T91" fmla="*/ 113 h 964"/>
                <a:gd name="T92" fmla="*/ 284 w 1191"/>
                <a:gd name="T93" fmla="*/ 113 h 964"/>
                <a:gd name="T94" fmla="*/ 284 w 1191"/>
                <a:gd name="T95" fmla="*/ 57 h 964"/>
                <a:gd name="T96" fmla="*/ 341 w 1191"/>
                <a:gd name="T97" fmla="*/ 57 h 964"/>
                <a:gd name="T98" fmla="*/ 341 w 1191"/>
                <a:gd name="T9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964">
                  <a:moveTo>
                    <a:pt x="341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397"/>
                  </a:lnTo>
                  <a:lnTo>
                    <a:pt x="908" y="397"/>
                  </a:lnTo>
                  <a:lnTo>
                    <a:pt x="908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454" y="964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Freeform 64">
              <a:extLst>
                <a:ext uri="{FF2B5EF4-FFF2-40B4-BE49-F238E27FC236}">
                  <a16:creationId xmlns:a16="http://schemas.microsoft.com/office/drawing/2014/main" id="{96D84616-2A3A-46E2-B495-3B2EDEAE8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883"/>
              <a:ext cx="1078" cy="850"/>
            </a:xfrm>
            <a:custGeom>
              <a:avLst/>
              <a:gdLst>
                <a:gd name="T0" fmla="*/ 567 w 1078"/>
                <a:gd name="T1" fmla="*/ 850 h 850"/>
                <a:gd name="T2" fmla="*/ 794 w 1078"/>
                <a:gd name="T3" fmla="*/ 850 h 850"/>
                <a:gd name="T4" fmla="*/ 794 w 1078"/>
                <a:gd name="T5" fmla="*/ 793 h 850"/>
                <a:gd name="T6" fmla="*/ 738 w 1078"/>
                <a:gd name="T7" fmla="*/ 793 h 850"/>
                <a:gd name="T8" fmla="*/ 738 w 1078"/>
                <a:gd name="T9" fmla="*/ 680 h 850"/>
                <a:gd name="T10" fmla="*/ 851 w 1078"/>
                <a:gd name="T11" fmla="*/ 680 h 850"/>
                <a:gd name="T12" fmla="*/ 851 w 1078"/>
                <a:gd name="T13" fmla="*/ 623 h 850"/>
                <a:gd name="T14" fmla="*/ 964 w 1078"/>
                <a:gd name="T15" fmla="*/ 623 h 850"/>
                <a:gd name="T16" fmla="*/ 964 w 1078"/>
                <a:gd name="T17" fmla="*/ 567 h 850"/>
                <a:gd name="T18" fmla="*/ 1078 w 1078"/>
                <a:gd name="T19" fmla="*/ 567 h 850"/>
                <a:gd name="T20" fmla="*/ 1078 w 1078"/>
                <a:gd name="T21" fmla="*/ 510 h 850"/>
                <a:gd name="T22" fmla="*/ 1021 w 1078"/>
                <a:gd name="T23" fmla="*/ 510 h 850"/>
                <a:gd name="T24" fmla="*/ 1021 w 1078"/>
                <a:gd name="T25" fmla="*/ 340 h 850"/>
                <a:gd name="T26" fmla="*/ 964 w 1078"/>
                <a:gd name="T27" fmla="*/ 340 h 850"/>
                <a:gd name="T28" fmla="*/ 964 w 1078"/>
                <a:gd name="T29" fmla="*/ 396 h 850"/>
                <a:gd name="T30" fmla="*/ 908 w 1078"/>
                <a:gd name="T31" fmla="*/ 396 h 850"/>
                <a:gd name="T32" fmla="*/ 908 w 1078"/>
                <a:gd name="T33" fmla="*/ 283 h 850"/>
                <a:gd name="T34" fmla="*/ 851 w 1078"/>
                <a:gd name="T35" fmla="*/ 283 h 850"/>
                <a:gd name="T36" fmla="*/ 851 w 1078"/>
                <a:gd name="T37" fmla="*/ 226 h 850"/>
                <a:gd name="T38" fmla="*/ 738 w 1078"/>
                <a:gd name="T39" fmla="*/ 226 h 850"/>
                <a:gd name="T40" fmla="*/ 738 w 1078"/>
                <a:gd name="T41" fmla="*/ 170 h 850"/>
                <a:gd name="T42" fmla="*/ 624 w 1078"/>
                <a:gd name="T43" fmla="*/ 170 h 850"/>
                <a:gd name="T44" fmla="*/ 624 w 1078"/>
                <a:gd name="T45" fmla="*/ 113 h 850"/>
                <a:gd name="T46" fmla="*/ 454 w 1078"/>
                <a:gd name="T47" fmla="*/ 113 h 850"/>
                <a:gd name="T48" fmla="*/ 454 w 1078"/>
                <a:gd name="T49" fmla="*/ 56 h 850"/>
                <a:gd name="T50" fmla="*/ 397 w 1078"/>
                <a:gd name="T51" fmla="*/ 56 h 850"/>
                <a:gd name="T52" fmla="*/ 397 w 1078"/>
                <a:gd name="T53" fmla="*/ 0 h 850"/>
                <a:gd name="T54" fmla="*/ 341 w 1078"/>
                <a:gd name="T55" fmla="*/ 0 h 850"/>
                <a:gd name="T56" fmla="*/ 341 w 1078"/>
                <a:gd name="T57" fmla="*/ 56 h 850"/>
                <a:gd name="T58" fmla="*/ 171 w 1078"/>
                <a:gd name="T59" fmla="*/ 56 h 850"/>
                <a:gd name="T60" fmla="*/ 171 w 1078"/>
                <a:gd name="T61" fmla="*/ 113 h 850"/>
                <a:gd name="T62" fmla="*/ 114 w 1078"/>
                <a:gd name="T63" fmla="*/ 113 h 850"/>
                <a:gd name="T64" fmla="*/ 114 w 1078"/>
                <a:gd name="T65" fmla="*/ 170 h 850"/>
                <a:gd name="T66" fmla="*/ 171 w 1078"/>
                <a:gd name="T67" fmla="*/ 170 h 850"/>
                <a:gd name="T68" fmla="*/ 171 w 1078"/>
                <a:gd name="T69" fmla="*/ 226 h 850"/>
                <a:gd name="T70" fmla="*/ 114 w 1078"/>
                <a:gd name="T71" fmla="*/ 226 h 850"/>
                <a:gd name="T72" fmla="*/ 114 w 1078"/>
                <a:gd name="T73" fmla="*/ 283 h 850"/>
                <a:gd name="T74" fmla="*/ 0 w 1078"/>
                <a:gd name="T75" fmla="*/ 283 h 850"/>
                <a:gd name="T76" fmla="*/ 0 w 1078"/>
                <a:gd name="T77" fmla="*/ 453 h 850"/>
                <a:gd name="T78" fmla="*/ 57 w 1078"/>
                <a:gd name="T79" fmla="*/ 453 h 850"/>
                <a:gd name="T80" fmla="*/ 57 w 1078"/>
                <a:gd name="T81" fmla="*/ 510 h 850"/>
                <a:gd name="T82" fmla="*/ 227 w 1078"/>
                <a:gd name="T83" fmla="*/ 510 h 850"/>
                <a:gd name="T84" fmla="*/ 227 w 1078"/>
                <a:gd name="T85" fmla="*/ 623 h 850"/>
                <a:gd name="T86" fmla="*/ 397 w 1078"/>
                <a:gd name="T87" fmla="*/ 623 h 850"/>
                <a:gd name="T88" fmla="*/ 397 w 1078"/>
                <a:gd name="T89" fmla="*/ 680 h 850"/>
                <a:gd name="T90" fmla="*/ 454 w 1078"/>
                <a:gd name="T91" fmla="*/ 680 h 850"/>
                <a:gd name="T92" fmla="*/ 454 w 1078"/>
                <a:gd name="T93" fmla="*/ 737 h 850"/>
                <a:gd name="T94" fmla="*/ 511 w 1078"/>
                <a:gd name="T95" fmla="*/ 737 h 850"/>
                <a:gd name="T96" fmla="*/ 511 w 1078"/>
                <a:gd name="T97" fmla="*/ 793 h 850"/>
                <a:gd name="T98" fmla="*/ 567 w 1078"/>
                <a:gd name="T99" fmla="*/ 793 h 850"/>
                <a:gd name="T100" fmla="*/ 567 w 1078"/>
                <a:gd name="T10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850">
                  <a:moveTo>
                    <a:pt x="567" y="850"/>
                  </a:moveTo>
                  <a:lnTo>
                    <a:pt x="794" y="850"/>
                  </a:lnTo>
                  <a:lnTo>
                    <a:pt x="794" y="793"/>
                  </a:lnTo>
                  <a:lnTo>
                    <a:pt x="738" y="793"/>
                  </a:lnTo>
                  <a:lnTo>
                    <a:pt x="738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738" y="226"/>
                  </a:lnTo>
                  <a:lnTo>
                    <a:pt x="738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171" y="56"/>
                  </a:lnTo>
                  <a:lnTo>
                    <a:pt x="171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567" y="793"/>
                  </a:lnTo>
                  <a:lnTo>
                    <a:pt x="567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9" name="Freeform 65">
              <a:extLst>
                <a:ext uri="{FF2B5EF4-FFF2-40B4-BE49-F238E27FC236}">
                  <a16:creationId xmlns:a16="http://schemas.microsoft.com/office/drawing/2014/main" id="{23566642-6A73-400B-A30A-AF5A33EB5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656"/>
              <a:ext cx="1418" cy="1701"/>
            </a:xfrm>
            <a:custGeom>
              <a:avLst/>
              <a:gdLst>
                <a:gd name="T0" fmla="*/ 1078 w 1418"/>
                <a:gd name="T1" fmla="*/ 1701 h 1701"/>
                <a:gd name="T2" fmla="*/ 1021 w 1418"/>
                <a:gd name="T3" fmla="*/ 1644 h 1701"/>
                <a:gd name="T4" fmla="*/ 964 w 1418"/>
                <a:gd name="T5" fmla="*/ 1587 h 1701"/>
                <a:gd name="T6" fmla="*/ 907 w 1418"/>
                <a:gd name="T7" fmla="*/ 1417 h 1701"/>
                <a:gd name="T8" fmla="*/ 851 w 1418"/>
                <a:gd name="T9" fmla="*/ 1190 h 1701"/>
                <a:gd name="T10" fmla="*/ 794 w 1418"/>
                <a:gd name="T11" fmla="*/ 1134 h 1701"/>
                <a:gd name="T12" fmla="*/ 737 w 1418"/>
                <a:gd name="T13" fmla="*/ 964 h 1701"/>
                <a:gd name="T14" fmla="*/ 681 w 1418"/>
                <a:gd name="T15" fmla="*/ 850 h 1701"/>
                <a:gd name="T16" fmla="*/ 510 w 1418"/>
                <a:gd name="T17" fmla="*/ 794 h 1701"/>
                <a:gd name="T18" fmla="*/ 454 w 1418"/>
                <a:gd name="T19" fmla="*/ 850 h 1701"/>
                <a:gd name="T20" fmla="*/ 170 w 1418"/>
                <a:gd name="T21" fmla="*/ 794 h 1701"/>
                <a:gd name="T22" fmla="*/ 0 w 1418"/>
                <a:gd name="T23" fmla="*/ 680 h 1701"/>
                <a:gd name="T24" fmla="*/ 57 w 1418"/>
                <a:gd name="T25" fmla="*/ 623 h 1701"/>
                <a:gd name="T26" fmla="*/ 227 w 1418"/>
                <a:gd name="T27" fmla="*/ 453 h 1701"/>
                <a:gd name="T28" fmla="*/ 170 w 1418"/>
                <a:gd name="T29" fmla="*/ 397 h 1701"/>
                <a:gd name="T30" fmla="*/ 340 w 1418"/>
                <a:gd name="T31" fmla="*/ 283 h 1701"/>
                <a:gd name="T32" fmla="*/ 397 w 1418"/>
                <a:gd name="T33" fmla="*/ 340 h 1701"/>
                <a:gd name="T34" fmla="*/ 284 w 1418"/>
                <a:gd name="T35" fmla="*/ 397 h 1701"/>
                <a:gd name="T36" fmla="*/ 340 w 1418"/>
                <a:gd name="T37" fmla="*/ 453 h 1701"/>
                <a:gd name="T38" fmla="*/ 397 w 1418"/>
                <a:gd name="T39" fmla="*/ 510 h 1701"/>
                <a:gd name="T40" fmla="*/ 510 w 1418"/>
                <a:gd name="T41" fmla="*/ 453 h 1701"/>
                <a:gd name="T42" fmla="*/ 567 w 1418"/>
                <a:gd name="T43" fmla="*/ 397 h 1701"/>
                <a:gd name="T44" fmla="*/ 681 w 1418"/>
                <a:gd name="T45" fmla="*/ 340 h 1701"/>
                <a:gd name="T46" fmla="*/ 737 w 1418"/>
                <a:gd name="T47" fmla="*/ 283 h 1701"/>
                <a:gd name="T48" fmla="*/ 851 w 1418"/>
                <a:gd name="T49" fmla="*/ 227 h 1701"/>
                <a:gd name="T50" fmla="*/ 907 w 1418"/>
                <a:gd name="T51" fmla="*/ 170 h 1701"/>
                <a:gd name="T52" fmla="*/ 1078 w 1418"/>
                <a:gd name="T53" fmla="*/ 0 h 1701"/>
                <a:gd name="T54" fmla="*/ 1134 w 1418"/>
                <a:gd name="T55" fmla="*/ 56 h 1701"/>
                <a:gd name="T56" fmla="*/ 1191 w 1418"/>
                <a:gd name="T57" fmla="*/ 170 h 1701"/>
                <a:gd name="T58" fmla="*/ 1248 w 1418"/>
                <a:gd name="T59" fmla="*/ 340 h 1701"/>
                <a:gd name="T60" fmla="*/ 1191 w 1418"/>
                <a:gd name="T61" fmla="*/ 510 h 1701"/>
                <a:gd name="T62" fmla="*/ 1361 w 1418"/>
                <a:gd name="T63" fmla="*/ 794 h 1701"/>
                <a:gd name="T64" fmla="*/ 1418 w 1418"/>
                <a:gd name="T65" fmla="*/ 850 h 1701"/>
                <a:gd name="T66" fmla="*/ 1361 w 1418"/>
                <a:gd name="T67" fmla="*/ 907 h 1701"/>
                <a:gd name="T68" fmla="*/ 1304 w 1418"/>
                <a:gd name="T69" fmla="*/ 964 h 1701"/>
                <a:gd name="T70" fmla="*/ 1248 w 1418"/>
                <a:gd name="T71" fmla="*/ 1020 h 1701"/>
                <a:gd name="T72" fmla="*/ 1304 w 1418"/>
                <a:gd name="T73" fmla="*/ 1247 h 1701"/>
                <a:gd name="T74" fmla="*/ 1361 w 1418"/>
                <a:gd name="T75" fmla="*/ 1304 h 1701"/>
                <a:gd name="T76" fmla="*/ 1304 w 1418"/>
                <a:gd name="T77" fmla="*/ 1417 h 1701"/>
                <a:gd name="T78" fmla="*/ 1248 w 1418"/>
                <a:gd name="T79" fmla="*/ 1587 h 1701"/>
                <a:gd name="T80" fmla="*/ 1191 w 1418"/>
                <a:gd name="T81" fmla="*/ 1701 h 1701"/>
                <a:gd name="T82" fmla="*/ 1134 w 1418"/>
                <a:gd name="T83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8" h="1701">
                  <a:moveTo>
                    <a:pt x="1134" y="1701"/>
                  </a:moveTo>
                  <a:lnTo>
                    <a:pt x="1078" y="1701"/>
                  </a:lnTo>
                  <a:lnTo>
                    <a:pt x="1078" y="1644"/>
                  </a:lnTo>
                  <a:lnTo>
                    <a:pt x="1021" y="1644"/>
                  </a:lnTo>
                  <a:lnTo>
                    <a:pt x="1021" y="1587"/>
                  </a:lnTo>
                  <a:lnTo>
                    <a:pt x="964" y="1587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190"/>
                  </a:lnTo>
                  <a:lnTo>
                    <a:pt x="851" y="1190"/>
                  </a:lnTo>
                  <a:lnTo>
                    <a:pt x="851" y="1134"/>
                  </a:lnTo>
                  <a:lnTo>
                    <a:pt x="794" y="1134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510" y="794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340"/>
                  </a:lnTo>
                  <a:lnTo>
                    <a:pt x="1248" y="340"/>
                  </a:lnTo>
                  <a:lnTo>
                    <a:pt x="1248" y="510"/>
                  </a:lnTo>
                  <a:lnTo>
                    <a:pt x="1191" y="510"/>
                  </a:lnTo>
                  <a:lnTo>
                    <a:pt x="1191" y="794"/>
                  </a:lnTo>
                  <a:lnTo>
                    <a:pt x="1361" y="794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907"/>
                  </a:lnTo>
                  <a:lnTo>
                    <a:pt x="1361" y="907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248" y="1020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361" y="1417"/>
                  </a:lnTo>
                  <a:lnTo>
                    <a:pt x="1304" y="1417"/>
                  </a:lnTo>
                  <a:lnTo>
                    <a:pt x="1304" y="1587"/>
                  </a:lnTo>
                  <a:lnTo>
                    <a:pt x="1248" y="1587"/>
                  </a:lnTo>
                  <a:lnTo>
                    <a:pt x="1248" y="1701"/>
                  </a:lnTo>
                  <a:lnTo>
                    <a:pt x="1191" y="170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0" name="Freeform 66">
              <a:extLst>
                <a:ext uri="{FF2B5EF4-FFF2-40B4-BE49-F238E27FC236}">
                  <a16:creationId xmlns:a16="http://schemas.microsoft.com/office/drawing/2014/main" id="{F497B299-26D4-4308-B400-3AEBAEA6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4656"/>
              <a:ext cx="624" cy="794"/>
            </a:xfrm>
            <a:custGeom>
              <a:avLst/>
              <a:gdLst>
                <a:gd name="T0" fmla="*/ 624 w 624"/>
                <a:gd name="T1" fmla="*/ 56 h 794"/>
                <a:gd name="T2" fmla="*/ 510 w 624"/>
                <a:gd name="T3" fmla="*/ 56 h 794"/>
                <a:gd name="T4" fmla="*/ 510 w 624"/>
                <a:gd name="T5" fmla="*/ 0 h 794"/>
                <a:gd name="T6" fmla="*/ 340 w 624"/>
                <a:gd name="T7" fmla="*/ 0 h 794"/>
                <a:gd name="T8" fmla="*/ 340 w 624"/>
                <a:gd name="T9" fmla="*/ 113 h 794"/>
                <a:gd name="T10" fmla="*/ 0 w 624"/>
                <a:gd name="T11" fmla="*/ 113 h 794"/>
                <a:gd name="T12" fmla="*/ 0 w 624"/>
                <a:gd name="T13" fmla="*/ 340 h 794"/>
                <a:gd name="T14" fmla="*/ 57 w 624"/>
                <a:gd name="T15" fmla="*/ 340 h 794"/>
                <a:gd name="T16" fmla="*/ 57 w 624"/>
                <a:gd name="T17" fmla="*/ 510 h 794"/>
                <a:gd name="T18" fmla="*/ 0 w 624"/>
                <a:gd name="T19" fmla="*/ 510 h 794"/>
                <a:gd name="T20" fmla="*/ 0 w 624"/>
                <a:gd name="T21" fmla="*/ 794 h 794"/>
                <a:gd name="T22" fmla="*/ 57 w 624"/>
                <a:gd name="T23" fmla="*/ 794 h 794"/>
                <a:gd name="T24" fmla="*/ 57 w 624"/>
                <a:gd name="T25" fmla="*/ 680 h 794"/>
                <a:gd name="T26" fmla="*/ 113 w 624"/>
                <a:gd name="T27" fmla="*/ 680 h 794"/>
                <a:gd name="T28" fmla="*/ 113 w 624"/>
                <a:gd name="T29" fmla="*/ 567 h 794"/>
                <a:gd name="T30" fmla="*/ 170 w 624"/>
                <a:gd name="T31" fmla="*/ 567 h 794"/>
                <a:gd name="T32" fmla="*/ 170 w 624"/>
                <a:gd name="T33" fmla="*/ 453 h 794"/>
                <a:gd name="T34" fmla="*/ 227 w 624"/>
                <a:gd name="T35" fmla="*/ 453 h 794"/>
                <a:gd name="T36" fmla="*/ 227 w 624"/>
                <a:gd name="T37" fmla="*/ 340 h 794"/>
                <a:gd name="T38" fmla="*/ 283 w 624"/>
                <a:gd name="T39" fmla="*/ 340 h 794"/>
                <a:gd name="T40" fmla="*/ 283 w 624"/>
                <a:gd name="T41" fmla="*/ 397 h 794"/>
                <a:gd name="T42" fmla="*/ 340 w 624"/>
                <a:gd name="T43" fmla="*/ 397 h 794"/>
                <a:gd name="T44" fmla="*/ 340 w 624"/>
                <a:gd name="T45" fmla="*/ 453 h 794"/>
                <a:gd name="T46" fmla="*/ 397 w 624"/>
                <a:gd name="T47" fmla="*/ 453 h 794"/>
                <a:gd name="T48" fmla="*/ 397 w 624"/>
                <a:gd name="T49" fmla="*/ 397 h 794"/>
                <a:gd name="T50" fmla="*/ 454 w 624"/>
                <a:gd name="T51" fmla="*/ 397 h 794"/>
                <a:gd name="T52" fmla="*/ 454 w 624"/>
                <a:gd name="T53" fmla="*/ 340 h 794"/>
                <a:gd name="T54" fmla="*/ 510 w 624"/>
                <a:gd name="T55" fmla="*/ 340 h 794"/>
                <a:gd name="T56" fmla="*/ 510 w 624"/>
                <a:gd name="T57" fmla="*/ 283 h 794"/>
                <a:gd name="T58" fmla="*/ 567 w 624"/>
                <a:gd name="T59" fmla="*/ 283 h 794"/>
                <a:gd name="T60" fmla="*/ 567 w 624"/>
                <a:gd name="T61" fmla="*/ 170 h 794"/>
                <a:gd name="T62" fmla="*/ 624 w 624"/>
                <a:gd name="T63" fmla="*/ 170 h 794"/>
                <a:gd name="T64" fmla="*/ 624 w 624"/>
                <a:gd name="T65" fmla="*/ 5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794">
                  <a:moveTo>
                    <a:pt x="624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1" name="Freeform 67">
              <a:extLst>
                <a:ext uri="{FF2B5EF4-FFF2-40B4-BE49-F238E27FC236}">
                  <a16:creationId xmlns:a16="http://schemas.microsoft.com/office/drawing/2014/main" id="{A71F51B8-A5EB-4101-8D99-C929A7FB7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4316"/>
              <a:ext cx="681" cy="623"/>
            </a:xfrm>
            <a:custGeom>
              <a:avLst/>
              <a:gdLst>
                <a:gd name="T0" fmla="*/ 454 w 681"/>
                <a:gd name="T1" fmla="*/ 623 h 623"/>
                <a:gd name="T2" fmla="*/ 284 w 681"/>
                <a:gd name="T3" fmla="*/ 623 h 623"/>
                <a:gd name="T4" fmla="*/ 284 w 681"/>
                <a:gd name="T5" fmla="*/ 396 h 623"/>
                <a:gd name="T6" fmla="*/ 170 w 681"/>
                <a:gd name="T7" fmla="*/ 396 h 623"/>
                <a:gd name="T8" fmla="*/ 170 w 681"/>
                <a:gd name="T9" fmla="*/ 340 h 623"/>
                <a:gd name="T10" fmla="*/ 0 w 681"/>
                <a:gd name="T11" fmla="*/ 340 h 623"/>
                <a:gd name="T12" fmla="*/ 0 w 681"/>
                <a:gd name="T13" fmla="*/ 113 h 623"/>
                <a:gd name="T14" fmla="*/ 284 w 681"/>
                <a:gd name="T15" fmla="*/ 113 h 623"/>
                <a:gd name="T16" fmla="*/ 284 w 681"/>
                <a:gd name="T17" fmla="*/ 56 h 623"/>
                <a:gd name="T18" fmla="*/ 341 w 681"/>
                <a:gd name="T19" fmla="*/ 56 h 623"/>
                <a:gd name="T20" fmla="*/ 341 w 681"/>
                <a:gd name="T21" fmla="*/ 0 h 623"/>
                <a:gd name="T22" fmla="*/ 397 w 681"/>
                <a:gd name="T23" fmla="*/ 0 h 623"/>
                <a:gd name="T24" fmla="*/ 397 w 681"/>
                <a:gd name="T25" fmla="*/ 56 h 623"/>
                <a:gd name="T26" fmla="*/ 454 w 681"/>
                <a:gd name="T27" fmla="*/ 56 h 623"/>
                <a:gd name="T28" fmla="*/ 511 w 681"/>
                <a:gd name="T29" fmla="*/ 56 h 623"/>
                <a:gd name="T30" fmla="*/ 511 w 681"/>
                <a:gd name="T31" fmla="*/ 113 h 623"/>
                <a:gd name="T32" fmla="*/ 567 w 681"/>
                <a:gd name="T33" fmla="*/ 113 h 623"/>
                <a:gd name="T34" fmla="*/ 567 w 681"/>
                <a:gd name="T35" fmla="*/ 170 h 623"/>
                <a:gd name="T36" fmla="*/ 681 w 681"/>
                <a:gd name="T37" fmla="*/ 170 h 623"/>
                <a:gd name="T38" fmla="*/ 681 w 681"/>
                <a:gd name="T39" fmla="*/ 226 h 623"/>
                <a:gd name="T40" fmla="*/ 511 w 681"/>
                <a:gd name="T41" fmla="*/ 226 h 623"/>
                <a:gd name="T42" fmla="*/ 511 w 681"/>
                <a:gd name="T43" fmla="*/ 340 h 623"/>
                <a:gd name="T44" fmla="*/ 454 w 681"/>
                <a:gd name="T45" fmla="*/ 340 h 623"/>
                <a:gd name="T46" fmla="*/ 454 w 681"/>
                <a:gd name="T47" fmla="*/ 396 h 623"/>
                <a:gd name="T48" fmla="*/ 397 w 681"/>
                <a:gd name="T49" fmla="*/ 396 h 623"/>
                <a:gd name="T50" fmla="*/ 397 w 681"/>
                <a:gd name="T51" fmla="*/ 510 h 623"/>
                <a:gd name="T52" fmla="*/ 454 w 681"/>
                <a:gd name="T53" fmla="*/ 510 h 623"/>
                <a:gd name="T54" fmla="*/ 454 w 681"/>
                <a:gd name="T5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23">
                  <a:moveTo>
                    <a:pt x="454" y="623"/>
                  </a:moveTo>
                  <a:lnTo>
                    <a:pt x="284" y="623"/>
                  </a:lnTo>
                  <a:lnTo>
                    <a:pt x="284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2" name="Freeform 68">
              <a:extLst>
                <a:ext uri="{FF2B5EF4-FFF2-40B4-BE49-F238E27FC236}">
                  <a16:creationId xmlns:a16="http://schemas.microsoft.com/office/drawing/2014/main" id="{6311045D-DE92-4558-9352-E0BC4320E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4599"/>
              <a:ext cx="680" cy="170"/>
            </a:xfrm>
            <a:custGeom>
              <a:avLst/>
              <a:gdLst>
                <a:gd name="T0" fmla="*/ 680 w 680"/>
                <a:gd name="T1" fmla="*/ 0 h 170"/>
                <a:gd name="T2" fmla="*/ 0 w 680"/>
                <a:gd name="T3" fmla="*/ 0 h 170"/>
                <a:gd name="T4" fmla="*/ 0 w 680"/>
                <a:gd name="T5" fmla="*/ 113 h 170"/>
                <a:gd name="T6" fmla="*/ 113 w 680"/>
                <a:gd name="T7" fmla="*/ 113 h 170"/>
                <a:gd name="T8" fmla="*/ 113 w 680"/>
                <a:gd name="T9" fmla="*/ 170 h 170"/>
                <a:gd name="T10" fmla="*/ 340 w 680"/>
                <a:gd name="T11" fmla="*/ 170 h 170"/>
                <a:gd name="T12" fmla="*/ 340 w 680"/>
                <a:gd name="T13" fmla="*/ 57 h 170"/>
                <a:gd name="T14" fmla="*/ 510 w 680"/>
                <a:gd name="T15" fmla="*/ 57 h 170"/>
                <a:gd name="T16" fmla="*/ 510 w 680"/>
                <a:gd name="T17" fmla="*/ 113 h 170"/>
                <a:gd name="T18" fmla="*/ 624 w 680"/>
                <a:gd name="T19" fmla="*/ 113 h 170"/>
                <a:gd name="T20" fmla="*/ 624 w 680"/>
                <a:gd name="T21" fmla="*/ 57 h 170"/>
                <a:gd name="T22" fmla="*/ 680 w 680"/>
                <a:gd name="T23" fmla="*/ 57 h 170"/>
                <a:gd name="T24" fmla="*/ 680 w 680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170">
                  <a:moveTo>
                    <a:pt x="68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3" name="Freeform 69">
              <a:extLst>
                <a:ext uri="{FF2B5EF4-FFF2-40B4-BE49-F238E27FC236}">
                  <a16:creationId xmlns:a16="http://schemas.microsoft.com/office/drawing/2014/main" id="{4A54BF8D-F817-46D4-901C-F947138F2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238"/>
              <a:ext cx="1247" cy="794"/>
            </a:xfrm>
            <a:custGeom>
              <a:avLst/>
              <a:gdLst>
                <a:gd name="T0" fmla="*/ 1077 w 1247"/>
                <a:gd name="T1" fmla="*/ 57 h 794"/>
                <a:gd name="T2" fmla="*/ 850 w 1247"/>
                <a:gd name="T3" fmla="*/ 57 h 794"/>
                <a:gd name="T4" fmla="*/ 850 w 1247"/>
                <a:gd name="T5" fmla="*/ 0 h 794"/>
                <a:gd name="T6" fmla="*/ 624 w 1247"/>
                <a:gd name="T7" fmla="*/ 0 h 794"/>
                <a:gd name="T8" fmla="*/ 624 w 1247"/>
                <a:gd name="T9" fmla="*/ 57 h 794"/>
                <a:gd name="T10" fmla="*/ 453 w 1247"/>
                <a:gd name="T11" fmla="*/ 57 h 794"/>
                <a:gd name="T12" fmla="*/ 453 w 1247"/>
                <a:gd name="T13" fmla="*/ 0 h 794"/>
                <a:gd name="T14" fmla="*/ 170 w 1247"/>
                <a:gd name="T15" fmla="*/ 0 h 794"/>
                <a:gd name="T16" fmla="*/ 170 w 1247"/>
                <a:gd name="T17" fmla="*/ 170 h 794"/>
                <a:gd name="T18" fmla="*/ 113 w 1247"/>
                <a:gd name="T19" fmla="*/ 170 h 794"/>
                <a:gd name="T20" fmla="*/ 113 w 1247"/>
                <a:gd name="T21" fmla="*/ 284 h 794"/>
                <a:gd name="T22" fmla="*/ 57 w 1247"/>
                <a:gd name="T23" fmla="*/ 284 h 794"/>
                <a:gd name="T24" fmla="*/ 57 w 1247"/>
                <a:gd name="T25" fmla="*/ 454 h 794"/>
                <a:gd name="T26" fmla="*/ 0 w 1247"/>
                <a:gd name="T27" fmla="*/ 454 h 794"/>
                <a:gd name="T28" fmla="*/ 0 w 1247"/>
                <a:gd name="T29" fmla="*/ 624 h 794"/>
                <a:gd name="T30" fmla="*/ 57 w 1247"/>
                <a:gd name="T31" fmla="*/ 624 h 794"/>
                <a:gd name="T32" fmla="*/ 57 w 1247"/>
                <a:gd name="T33" fmla="*/ 794 h 794"/>
                <a:gd name="T34" fmla="*/ 170 w 1247"/>
                <a:gd name="T35" fmla="*/ 794 h 794"/>
                <a:gd name="T36" fmla="*/ 170 w 1247"/>
                <a:gd name="T37" fmla="*/ 737 h 794"/>
                <a:gd name="T38" fmla="*/ 283 w 1247"/>
                <a:gd name="T39" fmla="*/ 737 h 794"/>
                <a:gd name="T40" fmla="*/ 283 w 1247"/>
                <a:gd name="T41" fmla="*/ 681 h 794"/>
                <a:gd name="T42" fmla="*/ 340 w 1247"/>
                <a:gd name="T43" fmla="*/ 681 h 794"/>
                <a:gd name="T44" fmla="*/ 340 w 1247"/>
                <a:gd name="T45" fmla="*/ 624 h 794"/>
                <a:gd name="T46" fmla="*/ 453 w 1247"/>
                <a:gd name="T47" fmla="*/ 624 h 794"/>
                <a:gd name="T48" fmla="*/ 453 w 1247"/>
                <a:gd name="T49" fmla="*/ 567 h 794"/>
                <a:gd name="T50" fmla="*/ 624 w 1247"/>
                <a:gd name="T51" fmla="*/ 567 h 794"/>
                <a:gd name="T52" fmla="*/ 624 w 1247"/>
                <a:gd name="T53" fmla="*/ 510 h 794"/>
                <a:gd name="T54" fmla="*/ 737 w 1247"/>
                <a:gd name="T55" fmla="*/ 510 h 794"/>
                <a:gd name="T56" fmla="*/ 737 w 1247"/>
                <a:gd name="T57" fmla="*/ 567 h 794"/>
                <a:gd name="T58" fmla="*/ 1020 w 1247"/>
                <a:gd name="T59" fmla="*/ 567 h 794"/>
                <a:gd name="T60" fmla="*/ 1020 w 1247"/>
                <a:gd name="T61" fmla="*/ 510 h 794"/>
                <a:gd name="T62" fmla="*/ 1077 w 1247"/>
                <a:gd name="T63" fmla="*/ 510 h 794"/>
                <a:gd name="T64" fmla="*/ 1077 w 1247"/>
                <a:gd name="T65" fmla="*/ 567 h 794"/>
                <a:gd name="T66" fmla="*/ 1247 w 1247"/>
                <a:gd name="T67" fmla="*/ 567 h 794"/>
                <a:gd name="T68" fmla="*/ 1247 w 1247"/>
                <a:gd name="T69" fmla="*/ 454 h 794"/>
                <a:gd name="T70" fmla="*/ 1191 w 1247"/>
                <a:gd name="T71" fmla="*/ 454 h 794"/>
                <a:gd name="T72" fmla="*/ 1191 w 1247"/>
                <a:gd name="T73" fmla="*/ 397 h 794"/>
                <a:gd name="T74" fmla="*/ 1247 w 1247"/>
                <a:gd name="T75" fmla="*/ 397 h 794"/>
                <a:gd name="T76" fmla="*/ 1247 w 1247"/>
                <a:gd name="T77" fmla="*/ 340 h 794"/>
                <a:gd name="T78" fmla="*/ 1134 w 1247"/>
                <a:gd name="T79" fmla="*/ 340 h 794"/>
                <a:gd name="T80" fmla="*/ 1134 w 1247"/>
                <a:gd name="T81" fmla="*/ 170 h 794"/>
                <a:gd name="T82" fmla="*/ 1077 w 1247"/>
                <a:gd name="T83" fmla="*/ 170 h 794"/>
                <a:gd name="T84" fmla="*/ 1077 w 1247"/>
                <a:gd name="T85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794">
                  <a:moveTo>
                    <a:pt x="1077" y="57"/>
                  </a:moveTo>
                  <a:lnTo>
                    <a:pt x="850" y="57"/>
                  </a:lnTo>
                  <a:lnTo>
                    <a:pt x="85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1020" y="567"/>
                  </a:lnTo>
                  <a:lnTo>
                    <a:pt x="102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247" y="567"/>
                  </a:lnTo>
                  <a:lnTo>
                    <a:pt x="1247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4" name="Freeform 70">
              <a:extLst>
                <a:ext uri="{FF2B5EF4-FFF2-40B4-BE49-F238E27FC236}">
                  <a16:creationId xmlns:a16="http://schemas.microsoft.com/office/drawing/2014/main" id="{A0E046D8-B0B7-4B4E-A7E2-1772B8EAB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671"/>
              <a:ext cx="453" cy="624"/>
            </a:xfrm>
            <a:custGeom>
              <a:avLst/>
              <a:gdLst>
                <a:gd name="T0" fmla="*/ 226 w 453"/>
                <a:gd name="T1" fmla="*/ 624 h 624"/>
                <a:gd name="T2" fmla="*/ 397 w 453"/>
                <a:gd name="T3" fmla="*/ 624 h 624"/>
                <a:gd name="T4" fmla="*/ 397 w 453"/>
                <a:gd name="T5" fmla="*/ 567 h 624"/>
                <a:gd name="T6" fmla="*/ 453 w 453"/>
                <a:gd name="T7" fmla="*/ 567 h 624"/>
                <a:gd name="T8" fmla="*/ 453 w 453"/>
                <a:gd name="T9" fmla="*/ 57 h 624"/>
                <a:gd name="T10" fmla="*/ 340 w 453"/>
                <a:gd name="T11" fmla="*/ 57 h 624"/>
                <a:gd name="T12" fmla="*/ 340 w 453"/>
                <a:gd name="T13" fmla="*/ 0 h 624"/>
                <a:gd name="T14" fmla="*/ 170 w 453"/>
                <a:gd name="T15" fmla="*/ 0 h 624"/>
                <a:gd name="T16" fmla="*/ 170 w 453"/>
                <a:gd name="T17" fmla="*/ 57 h 624"/>
                <a:gd name="T18" fmla="*/ 113 w 453"/>
                <a:gd name="T19" fmla="*/ 57 h 624"/>
                <a:gd name="T20" fmla="*/ 113 w 453"/>
                <a:gd name="T21" fmla="*/ 114 h 624"/>
                <a:gd name="T22" fmla="*/ 0 w 453"/>
                <a:gd name="T23" fmla="*/ 114 h 624"/>
                <a:gd name="T24" fmla="*/ 0 w 453"/>
                <a:gd name="T25" fmla="*/ 397 h 624"/>
                <a:gd name="T26" fmla="*/ 56 w 453"/>
                <a:gd name="T27" fmla="*/ 397 h 624"/>
                <a:gd name="T28" fmla="*/ 56 w 453"/>
                <a:gd name="T29" fmla="*/ 454 h 624"/>
                <a:gd name="T30" fmla="*/ 113 w 453"/>
                <a:gd name="T31" fmla="*/ 454 h 624"/>
                <a:gd name="T32" fmla="*/ 113 w 453"/>
                <a:gd name="T33" fmla="*/ 567 h 624"/>
                <a:gd name="T34" fmla="*/ 226 w 453"/>
                <a:gd name="T35" fmla="*/ 567 h 624"/>
                <a:gd name="T36" fmla="*/ 226 w 453"/>
                <a:gd name="T3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226" y="624"/>
                  </a:move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5" name="Freeform 71">
              <a:extLst>
                <a:ext uri="{FF2B5EF4-FFF2-40B4-BE49-F238E27FC236}">
                  <a16:creationId xmlns:a16="http://schemas.microsoft.com/office/drawing/2014/main" id="{B040004E-5FFF-47AC-B289-166378A6E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2728"/>
              <a:ext cx="396" cy="567"/>
            </a:xfrm>
            <a:custGeom>
              <a:avLst/>
              <a:gdLst>
                <a:gd name="T0" fmla="*/ 170 w 396"/>
                <a:gd name="T1" fmla="*/ 0 h 567"/>
                <a:gd name="T2" fmla="*/ 170 w 396"/>
                <a:gd name="T3" fmla="*/ 340 h 567"/>
                <a:gd name="T4" fmla="*/ 226 w 396"/>
                <a:gd name="T5" fmla="*/ 340 h 567"/>
                <a:gd name="T6" fmla="*/ 226 w 396"/>
                <a:gd name="T7" fmla="*/ 397 h 567"/>
                <a:gd name="T8" fmla="*/ 283 w 396"/>
                <a:gd name="T9" fmla="*/ 397 h 567"/>
                <a:gd name="T10" fmla="*/ 283 w 396"/>
                <a:gd name="T11" fmla="*/ 510 h 567"/>
                <a:gd name="T12" fmla="*/ 340 w 396"/>
                <a:gd name="T13" fmla="*/ 510 h 567"/>
                <a:gd name="T14" fmla="*/ 396 w 396"/>
                <a:gd name="T15" fmla="*/ 510 h 567"/>
                <a:gd name="T16" fmla="*/ 396 w 396"/>
                <a:gd name="T17" fmla="*/ 567 h 567"/>
                <a:gd name="T18" fmla="*/ 226 w 396"/>
                <a:gd name="T19" fmla="*/ 567 h 567"/>
                <a:gd name="T20" fmla="*/ 226 w 396"/>
                <a:gd name="T21" fmla="*/ 510 h 567"/>
                <a:gd name="T22" fmla="*/ 113 w 396"/>
                <a:gd name="T23" fmla="*/ 510 h 567"/>
                <a:gd name="T24" fmla="*/ 56 w 396"/>
                <a:gd name="T25" fmla="*/ 510 h 567"/>
                <a:gd name="T26" fmla="*/ 56 w 396"/>
                <a:gd name="T27" fmla="*/ 283 h 567"/>
                <a:gd name="T28" fmla="*/ 0 w 396"/>
                <a:gd name="T29" fmla="*/ 283 h 567"/>
                <a:gd name="T30" fmla="*/ 0 w 396"/>
                <a:gd name="T31" fmla="*/ 170 h 567"/>
                <a:gd name="T32" fmla="*/ 56 w 396"/>
                <a:gd name="T33" fmla="*/ 170 h 567"/>
                <a:gd name="T34" fmla="*/ 56 w 396"/>
                <a:gd name="T35" fmla="*/ 57 h 567"/>
                <a:gd name="T36" fmla="*/ 113 w 396"/>
                <a:gd name="T37" fmla="*/ 57 h 567"/>
                <a:gd name="T38" fmla="*/ 113 w 396"/>
                <a:gd name="T39" fmla="*/ 0 h 567"/>
                <a:gd name="T40" fmla="*/ 170 w 396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170" y="0"/>
                  </a:move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96" y="510"/>
                  </a:lnTo>
                  <a:lnTo>
                    <a:pt x="396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6" name="Freeform 72">
              <a:extLst>
                <a:ext uri="{FF2B5EF4-FFF2-40B4-BE49-F238E27FC236}">
                  <a16:creationId xmlns:a16="http://schemas.microsoft.com/office/drawing/2014/main" id="{5E6345B1-F84B-41FF-9B0E-19F2A1D69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2728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1 w 397"/>
                <a:gd name="T3" fmla="*/ 57 h 567"/>
                <a:gd name="T4" fmla="*/ 341 w 397"/>
                <a:gd name="T5" fmla="*/ 0 h 567"/>
                <a:gd name="T6" fmla="*/ 284 w 397"/>
                <a:gd name="T7" fmla="*/ 0 h 567"/>
                <a:gd name="T8" fmla="*/ 284 w 397"/>
                <a:gd name="T9" fmla="*/ 113 h 567"/>
                <a:gd name="T10" fmla="*/ 227 w 397"/>
                <a:gd name="T11" fmla="*/ 113 h 567"/>
                <a:gd name="T12" fmla="*/ 227 w 397"/>
                <a:gd name="T13" fmla="*/ 170 h 567"/>
                <a:gd name="T14" fmla="*/ 114 w 397"/>
                <a:gd name="T15" fmla="*/ 170 h 567"/>
                <a:gd name="T16" fmla="*/ 114 w 397"/>
                <a:gd name="T17" fmla="*/ 227 h 567"/>
                <a:gd name="T18" fmla="*/ 57 w 397"/>
                <a:gd name="T19" fmla="*/ 227 h 567"/>
                <a:gd name="T20" fmla="*/ 57 w 397"/>
                <a:gd name="T21" fmla="*/ 340 h 567"/>
                <a:gd name="T22" fmla="*/ 0 w 397"/>
                <a:gd name="T23" fmla="*/ 340 h 567"/>
                <a:gd name="T24" fmla="*/ 0 w 397"/>
                <a:gd name="T25" fmla="*/ 510 h 567"/>
                <a:gd name="T26" fmla="*/ 170 w 397"/>
                <a:gd name="T27" fmla="*/ 510 h 567"/>
                <a:gd name="T28" fmla="*/ 170 w 397"/>
                <a:gd name="T29" fmla="*/ 567 h 567"/>
                <a:gd name="T30" fmla="*/ 341 w 397"/>
                <a:gd name="T31" fmla="*/ 567 h 567"/>
                <a:gd name="T32" fmla="*/ 341 w 397"/>
                <a:gd name="T33" fmla="*/ 510 h 567"/>
                <a:gd name="T34" fmla="*/ 397 w 397"/>
                <a:gd name="T35" fmla="*/ 510 h 567"/>
                <a:gd name="T36" fmla="*/ 397 w 397"/>
                <a:gd name="T37" fmla="*/ 283 h 567"/>
                <a:gd name="T38" fmla="*/ 341 w 397"/>
                <a:gd name="T39" fmla="*/ 283 h 567"/>
                <a:gd name="T40" fmla="*/ 341 w 397"/>
                <a:gd name="T41" fmla="*/ 170 h 567"/>
                <a:gd name="T42" fmla="*/ 397 w 397"/>
                <a:gd name="T43" fmla="*/ 170 h 567"/>
                <a:gd name="T44" fmla="*/ 397 w 397"/>
                <a:gd name="T45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341" y="567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7" name="Freeform 73">
              <a:extLst>
                <a:ext uri="{FF2B5EF4-FFF2-40B4-BE49-F238E27FC236}">
                  <a16:creationId xmlns:a16="http://schemas.microsoft.com/office/drawing/2014/main" id="{B39309EB-1EE8-438C-A6B5-CAE67AB2C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" y="2671"/>
              <a:ext cx="510" cy="567"/>
            </a:xfrm>
            <a:custGeom>
              <a:avLst/>
              <a:gdLst>
                <a:gd name="T0" fmla="*/ 510 w 510"/>
                <a:gd name="T1" fmla="*/ 0 h 567"/>
                <a:gd name="T2" fmla="*/ 170 w 510"/>
                <a:gd name="T3" fmla="*/ 0 h 567"/>
                <a:gd name="T4" fmla="*/ 170 w 510"/>
                <a:gd name="T5" fmla="*/ 57 h 567"/>
                <a:gd name="T6" fmla="*/ 113 w 510"/>
                <a:gd name="T7" fmla="*/ 57 h 567"/>
                <a:gd name="T8" fmla="*/ 113 w 510"/>
                <a:gd name="T9" fmla="*/ 114 h 567"/>
                <a:gd name="T10" fmla="*/ 56 w 510"/>
                <a:gd name="T11" fmla="*/ 114 h 567"/>
                <a:gd name="T12" fmla="*/ 56 w 510"/>
                <a:gd name="T13" fmla="*/ 170 h 567"/>
                <a:gd name="T14" fmla="*/ 0 w 510"/>
                <a:gd name="T15" fmla="*/ 170 h 567"/>
                <a:gd name="T16" fmla="*/ 0 w 510"/>
                <a:gd name="T17" fmla="*/ 284 h 567"/>
                <a:gd name="T18" fmla="*/ 56 w 510"/>
                <a:gd name="T19" fmla="*/ 284 h 567"/>
                <a:gd name="T20" fmla="*/ 56 w 510"/>
                <a:gd name="T21" fmla="*/ 454 h 567"/>
                <a:gd name="T22" fmla="*/ 0 w 510"/>
                <a:gd name="T23" fmla="*/ 454 h 567"/>
                <a:gd name="T24" fmla="*/ 0 w 510"/>
                <a:gd name="T25" fmla="*/ 510 h 567"/>
                <a:gd name="T26" fmla="*/ 113 w 510"/>
                <a:gd name="T27" fmla="*/ 510 h 567"/>
                <a:gd name="T28" fmla="*/ 113 w 510"/>
                <a:gd name="T29" fmla="*/ 567 h 567"/>
                <a:gd name="T30" fmla="*/ 226 w 510"/>
                <a:gd name="T31" fmla="*/ 567 h 567"/>
                <a:gd name="T32" fmla="*/ 226 w 510"/>
                <a:gd name="T33" fmla="*/ 397 h 567"/>
                <a:gd name="T34" fmla="*/ 283 w 510"/>
                <a:gd name="T35" fmla="*/ 397 h 567"/>
                <a:gd name="T36" fmla="*/ 283 w 510"/>
                <a:gd name="T37" fmla="*/ 284 h 567"/>
                <a:gd name="T38" fmla="*/ 340 w 510"/>
                <a:gd name="T39" fmla="*/ 284 h 567"/>
                <a:gd name="T40" fmla="*/ 340 w 510"/>
                <a:gd name="T41" fmla="*/ 227 h 567"/>
                <a:gd name="T42" fmla="*/ 453 w 510"/>
                <a:gd name="T43" fmla="*/ 227 h 567"/>
                <a:gd name="T44" fmla="*/ 453 w 510"/>
                <a:gd name="T45" fmla="*/ 170 h 567"/>
                <a:gd name="T46" fmla="*/ 510 w 510"/>
                <a:gd name="T47" fmla="*/ 170 h 567"/>
                <a:gd name="T48" fmla="*/ 510 w 510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8" name="Freeform 74">
              <a:extLst>
                <a:ext uri="{FF2B5EF4-FFF2-40B4-BE49-F238E27FC236}">
                  <a16:creationId xmlns:a16="http://schemas.microsoft.com/office/drawing/2014/main" id="{4EA78B20-2D39-4588-B254-8BA26D77C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032"/>
              <a:ext cx="907" cy="794"/>
            </a:xfrm>
            <a:custGeom>
              <a:avLst/>
              <a:gdLst>
                <a:gd name="T0" fmla="*/ 227 w 907"/>
                <a:gd name="T1" fmla="*/ 794 h 794"/>
                <a:gd name="T2" fmla="*/ 227 w 907"/>
                <a:gd name="T3" fmla="*/ 737 h 794"/>
                <a:gd name="T4" fmla="*/ 340 w 907"/>
                <a:gd name="T5" fmla="*/ 737 h 794"/>
                <a:gd name="T6" fmla="*/ 340 w 907"/>
                <a:gd name="T7" fmla="*/ 680 h 794"/>
                <a:gd name="T8" fmla="*/ 227 w 907"/>
                <a:gd name="T9" fmla="*/ 680 h 794"/>
                <a:gd name="T10" fmla="*/ 227 w 907"/>
                <a:gd name="T11" fmla="*/ 567 h 794"/>
                <a:gd name="T12" fmla="*/ 907 w 907"/>
                <a:gd name="T13" fmla="*/ 567 h 794"/>
                <a:gd name="T14" fmla="*/ 907 w 907"/>
                <a:gd name="T15" fmla="*/ 340 h 794"/>
                <a:gd name="T16" fmla="*/ 851 w 907"/>
                <a:gd name="T17" fmla="*/ 340 h 794"/>
                <a:gd name="T18" fmla="*/ 851 w 907"/>
                <a:gd name="T19" fmla="*/ 227 h 794"/>
                <a:gd name="T20" fmla="*/ 794 w 907"/>
                <a:gd name="T21" fmla="*/ 227 h 794"/>
                <a:gd name="T22" fmla="*/ 794 w 907"/>
                <a:gd name="T23" fmla="*/ 0 h 794"/>
                <a:gd name="T24" fmla="*/ 624 w 907"/>
                <a:gd name="T25" fmla="*/ 0 h 794"/>
                <a:gd name="T26" fmla="*/ 624 w 907"/>
                <a:gd name="T27" fmla="*/ 113 h 794"/>
                <a:gd name="T28" fmla="*/ 510 w 907"/>
                <a:gd name="T29" fmla="*/ 113 h 794"/>
                <a:gd name="T30" fmla="*/ 510 w 907"/>
                <a:gd name="T31" fmla="*/ 57 h 794"/>
                <a:gd name="T32" fmla="*/ 454 w 907"/>
                <a:gd name="T33" fmla="*/ 57 h 794"/>
                <a:gd name="T34" fmla="*/ 454 w 907"/>
                <a:gd name="T35" fmla="*/ 0 h 794"/>
                <a:gd name="T36" fmla="*/ 284 w 907"/>
                <a:gd name="T37" fmla="*/ 0 h 794"/>
                <a:gd name="T38" fmla="*/ 284 w 907"/>
                <a:gd name="T39" fmla="*/ 113 h 794"/>
                <a:gd name="T40" fmla="*/ 227 w 907"/>
                <a:gd name="T41" fmla="*/ 113 h 794"/>
                <a:gd name="T42" fmla="*/ 227 w 907"/>
                <a:gd name="T43" fmla="*/ 284 h 794"/>
                <a:gd name="T44" fmla="*/ 170 w 907"/>
                <a:gd name="T45" fmla="*/ 284 h 794"/>
                <a:gd name="T46" fmla="*/ 170 w 907"/>
                <a:gd name="T47" fmla="*/ 397 h 794"/>
                <a:gd name="T48" fmla="*/ 114 w 907"/>
                <a:gd name="T49" fmla="*/ 397 h 794"/>
                <a:gd name="T50" fmla="*/ 114 w 907"/>
                <a:gd name="T51" fmla="*/ 510 h 794"/>
                <a:gd name="T52" fmla="*/ 0 w 907"/>
                <a:gd name="T53" fmla="*/ 510 h 794"/>
                <a:gd name="T54" fmla="*/ 0 w 907"/>
                <a:gd name="T55" fmla="*/ 624 h 794"/>
                <a:gd name="T56" fmla="*/ 114 w 907"/>
                <a:gd name="T57" fmla="*/ 624 h 794"/>
                <a:gd name="T58" fmla="*/ 114 w 907"/>
                <a:gd name="T59" fmla="*/ 680 h 794"/>
                <a:gd name="T60" fmla="*/ 170 w 907"/>
                <a:gd name="T61" fmla="*/ 680 h 794"/>
                <a:gd name="T62" fmla="*/ 170 w 907"/>
                <a:gd name="T63" fmla="*/ 794 h 794"/>
                <a:gd name="T64" fmla="*/ 227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227" y="794"/>
                  </a:moveTo>
                  <a:lnTo>
                    <a:pt x="22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9" name="Freeform 75">
              <a:extLst>
                <a:ext uri="{FF2B5EF4-FFF2-40B4-BE49-F238E27FC236}">
                  <a16:creationId xmlns:a16="http://schemas.microsoft.com/office/drawing/2014/main" id="{8298B620-F952-495E-B835-EC1C35773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125"/>
              <a:ext cx="737" cy="1020"/>
            </a:xfrm>
            <a:custGeom>
              <a:avLst/>
              <a:gdLst>
                <a:gd name="T0" fmla="*/ 567 w 737"/>
                <a:gd name="T1" fmla="*/ 0 h 1020"/>
                <a:gd name="T2" fmla="*/ 567 w 737"/>
                <a:gd name="T3" fmla="*/ 170 h 1020"/>
                <a:gd name="T4" fmla="*/ 510 w 737"/>
                <a:gd name="T5" fmla="*/ 170 h 1020"/>
                <a:gd name="T6" fmla="*/ 510 w 737"/>
                <a:gd name="T7" fmla="*/ 113 h 1020"/>
                <a:gd name="T8" fmla="*/ 453 w 737"/>
                <a:gd name="T9" fmla="*/ 113 h 1020"/>
                <a:gd name="T10" fmla="*/ 453 w 737"/>
                <a:gd name="T11" fmla="*/ 170 h 1020"/>
                <a:gd name="T12" fmla="*/ 397 w 737"/>
                <a:gd name="T13" fmla="*/ 170 h 1020"/>
                <a:gd name="T14" fmla="*/ 397 w 737"/>
                <a:gd name="T15" fmla="*/ 397 h 1020"/>
                <a:gd name="T16" fmla="*/ 227 w 737"/>
                <a:gd name="T17" fmla="*/ 397 h 1020"/>
                <a:gd name="T18" fmla="*/ 227 w 737"/>
                <a:gd name="T19" fmla="*/ 453 h 1020"/>
                <a:gd name="T20" fmla="*/ 113 w 737"/>
                <a:gd name="T21" fmla="*/ 453 h 1020"/>
                <a:gd name="T22" fmla="*/ 113 w 737"/>
                <a:gd name="T23" fmla="*/ 397 h 1020"/>
                <a:gd name="T24" fmla="*/ 0 w 737"/>
                <a:gd name="T25" fmla="*/ 397 h 1020"/>
                <a:gd name="T26" fmla="*/ 0 w 737"/>
                <a:gd name="T27" fmla="*/ 680 h 1020"/>
                <a:gd name="T28" fmla="*/ 57 w 737"/>
                <a:gd name="T29" fmla="*/ 680 h 1020"/>
                <a:gd name="T30" fmla="*/ 57 w 737"/>
                <a:gd name="T31" fmla="*/ 737 h 1020"/>
                <a:gd name="T32" fmla="*/ 113 w 737"/>
                <a:gd name="T33" fmla="*/ 737 h 1020"/>
                <a:gd name="T34" fmla="*/ 113 w 737"/>
                <a:gd name="T35" fmla="*/ 850 h 1020"/>
                <a:gd name="T36" fmla="*/ 227 w 737"/>
                <a:gd name="T37" fmla="*/ 850 h 1020"/>
                <a:gd name="T38" fmla="*/ 227 w 737"/>
                <a:gd name="T39" fmla="*/ 907 h 1020"/>
                <a:gd name="T40" fmla="*/ 397 w 737"/>
                <a:gd name="T41" fmla="*/ 907 h 1020"/>
                <a:gd name="T42" fmla="*/ 397 w 737"/>
                <a:gd name="T43" fmla="*/ 964 h 1020"/>
                <a:gd name="T44" fmla="*/ 453 w 737"/>
                <a:gd name="T45" fmla="*/ 964 h 1020"/>
                <a:gd name="T46" fmla="*/ 453 w 737"/>
                <a:gd name="T47" fmla="*/ 1020 h 1020"/>
                <a:gd name="T48" fmla="*/ 567 w 737"/>
                <a:gd name="T49" fmla="*/ 1020 h 1020"/>
                <a:gd name="T50" fmla="*/ 567 w 737"/>
                <a:gd name="T51" fmla="*/ 907 h 1020"/>
                <a:gd name="T52" fmla="*/ 624 w 737"/>
                <a:gd name="T53" fmla="*/ 907 h 1020"/>
                <a:gd name="T54" fmla="*/ 624 w 737"/>
                <a:gd name="T55" fmla="*/ 737 h 1020"/>
                <a:gd name="T56" fmla="*/ 567 w 737"/>
                <a:gd name="T57" fmla="*/ 737 h 1020"/>
                <a:gd name="T58" fmla="*/ 567 w 737"/>
                <a:gd name="T59" fmla="*/ 567 h 1020"/>
                <a:gd name="T60" fmla="*/ 624 w 737"/>
                <a:gd name="T61" fmla="*/ 567 h 1020"/>
                <a:gd name="T62" fmla="*/ 624 w 737"/>
                <a:gd name="T63" fmla="*/ 397 h 1020"/>
                <a:gd name="T64" fmla="*/ 680 w 737"/>
                <a:gd name="T65" fmla="*/ 397 h 1020"/>
                <a:gd name="T66" fmla="*/ 680 w 737"/>
                <a:gd name="T67" fmla="*/ 340 h 1020"/>
                <a:gd name="T68" fmla="*/ 680 w 737"/>
                <a:gd name="T69" fmla="*/ 283 h 1020"/>
                <a:gd name="T70" fmla="*/ 737 w 737"/>
                <a:gd name="T71" fmla="*/ 283 h 1020"/>
                <a:gd name="T72" fmla="*/ 737 w 737"/>
                <a:gd name="T73" fmla="*/ 56 h 1020"/>
                <a:gd name="T74" fmla="*/ 624 w 737"/>
                <a:gd name="T75" fmla="*/ 56 h 1020"/>
                <a:gd name="T76" fmla="*/ 624 w 737"/>
                <a:gd name="T77" fmla="*/ 0 h 1020"/>
                <a:gd name="T78" fmla="*/ 567 w 737"/>
                <a:gd name="T7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020">
                  <a:moveTo>
                    <a:pt x="567" y="0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0" name="Freeform 76">
              <a:extLst>
                <a:ext uri="{FF2B5EF4-FFF2-40B4-BE49-F238E27FC236}">
                  <a16:creationId xmlns:a16="http://schemas.microsoft.com/office/drawing/2014/main" id="{CEF9B1E1-088E-4D98-9CD2-14EEF0815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3748"/>
              <a:ext cx="1077" cy="511"/>
            </a:xfrm>
            <a:custGeom>
              <a:avLst/>
              <a:gdLst>
                <a:gd name="T0" fmla="*/ 1077 w 1077"/>
                <a:gd name="T1" fmla="*/ 341 h 511"/>
                <a:gd name="T2" fmla="*/ 794 w 1077"/>
                <a:gd name="T3" fmla="*/ 341 h 511"/>
                <a:gd name="T4" fmla="*/ 794 w 1077"/>
                <a:gd name="T5" fmla="*/ 284 h 511"/>
                <a:gd name="T6" fmla="*/ 510 w 1077"/>
                <a:gd name="T7" fmla="*/ 284 h 511"/>
                <a:gd name="T8" fmla="*/ 510 w 1077"/>
                <a:gd name="T9" fmla="*/ 227 h 511"/>
                <a:gd name="T10" fmla="*/ 397 w 1077"/>
                <a:gd name="T11" fmla="*/ 227 h 511"/>
                <a:gd name="T12" fmla="*/ 397 w 1077"/>
                <a:gd name="T13" fmla="*/ 341 h 511"/>
                <a:gd name="T14" fmla="*/ 340 w 1077"/>
                <a:gd name="T15" fmla="*/ 341 h 511"/>
                <a:gd name="T16" fmla="*/ 340 w 1077"/>
                <a:gd name="T17" fmla="*/ 397 h 511"/>
                <a:gd name="T18" fmla="*/ 283 w 1077"/>
                <a:gd name="T19" fmla="*/ 397 h 511"/>
                <a:gd name="T20" fmla="*/ 283 w 1077"/>
                <a:gd name="T21" fmla="*/ 454 h 511"/>
                <a:gd name="T22" fmla="*/ 113 w 1077"/>
                <a:gd name="T23" fmla="*/ 454 h 511"/>
                <a:gd name="T24" fmla="*/ 113 w 1077"/>
                <a:gd name="T25" fmla="*/ 511 h 511"/>
                <a:gd name="T26" fmla="*/ 0 w 1077"/>
                <a:gd name="T27" fmla="*/ 511 h 511"/>
                <a:gd name="T28" fmla="*/ 0 w 1077"/>
                <a:gd name="T29" fmla="*/ 227 h 511"/>
                <a:gd name="T30" fmla="*/ 113 w 1077"/>
                <a:gd name="T31" fmla="*/ 227 h 511"/>
                <a:gd name="T32" fmla="*/ 113 w 1077"/>
                <a:gd name="T33" fmla="*/ 171 h 511"/>
                <a:gd name="T34" fmla="*/ 170 w 1077"/>
                <a:gd name="T35" fmla="*/ 171 h 511"/>
                <a:gd name="T36" fmla="*/ 170 w 1077"/>
                <a:gd name="T37" fmla="*/ 114 h 511"/>
                <a:gd name="T38" fmla="*/ 283 w 1077"/>
                <a:gd name="T39" fmla="*/ 114 h 511"/>
                <a:gd name="T40" fmla="*/ 283 w 1077"/>
                <a:gd name="T41" fmla="*/ 57 h 511"/>
                <a:gd name="T42" fmla="*/ 454 w 1077"/>
                <a:gd name="T43" fmla="*/ 57 h 511"/>
                <a:gd name="T44" fmla="*/ 454 w 1077"/>
                <a:gd name="T45" fmla="*/ 0 h 511"/>
                <a:gd name="T46" fmla="*/ 567 w 1077"/>
                <a:gd name="T47" fmla="*/ 0 h 511"/>
                <a:gd name="T48" fmla="*/ 567 w 1077"/>
                <a:gd name="T49" fmla="*/ 57 h 511"/>
                <a:gd name="T50" fmla="*/ 850 w 1077"/>
                <a:gd name="T51" fmla="*/ 57 h 511"/>
                <a:gd name="T52" fmla="*/ 850 w 1077"/>
                <a:gd name="T53" fmla="*/ 114 h 511"/>
                <a:gd name="T54" fmla="*/ 907 w 1077"/>
                <a:gd name="T55" fmla="*/ 114 h 511"/>
                <a:gd name="T56" fmla="*/ 907 w 1077"/>
                <a:gd name="T57" fmla="*/ 171 h 511"/>
                <a:gd name="T58" fmla="*/ 1077 w 1077"/>
                <a:gd name="T59" fmla="*/ 171 h 511"/>
                <a:gd name="T60" fmla="*/ 1077 w 1077"/>
                <a:gd name="T6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7" h="511">
                  <a:moveTo>
                    <a:pt x="1077" y="341"/>
                  </a:moveTo>
                  <a:lnTo>
                    <a:pt x="794" y="341"/>
                  </a:lnTo>
                  <a:lnTo>
                    <a:pt x="79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1077" y="171"/>
                  </a:lnTo>
                  <a:lnTo>
                    <a:pt x="107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1" name="Freeform 77">
              <a:extLst>
                <a:ext uri="{FF2B5EF4-FFF2-40B4-BE49-F238E27FC236}">
                  <a16:creationId xmlns:a16="http://schemas.microsoft.com/office/drawing/2014/main" id="{CC7399A0-82E1-46FE-842F-ECE92FDF6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89"/>
              <a:ext cx="453" cy="283"/>
            </a:xfrm>
            <a:custGeom>
              <a:avLst/>
              <a:gdLst>
                <a:gd name="T0" fmla="*/ 397 w 453"/>
                <a:gd name="T1" fmla="*/ 0 h 283"/>
                <a:gd name="T2" fmla="*/ 397 w 453"/>
                <a:gd name="T3" fmla="*/ 56 h 283"/>
                <a:gd name="T4" fmla="*/ 453 w 453"/>
                <a:gd name="T5" fmla="*/ 56 h 283"/>
                <a:gd name="T6" fmla="*/ 453 w 453"/>
                <a:gd name="T7" fmla="*/ 283 h 283"/>
                <a:gd name="T8" fmla="*/ 170 w 453"/>
                <a:gd name="T9" fmla="*/ 283 h 283"/>
                <a:gd name="T10" fmla="*/ 170 w 453"/>
                <a:gd name="T11" fmla="*/ 227 h 283"/>
                <a:gd name="T12" fmla="*/ 56 w 453"/>
                <a:gd name="T13" fmla="*/ 227 h 283"/>
                <a:gd name="T14" fmla="*/ 56 w 453"/>
                <a:gd name="T15" fmla="*/ 170 h 283"/>
                <a:gd name="T16" fmla="*/ 0 w 453"/>
                <a:gd name="T17" fmla="*/ 170 h 283"/>
                <a:gd name="T18" fmla="*/ 0 w 453"/>
                <a:gd name="T19" fmla="*/ 113 h 283"/>
                <a:gd name="T20" fmla="*/ 170 w 453"/>
                <a:gd name="T21" fmla="*/ 113 h 283"/>
                <a:gd name="T22" fmla="*/ 170 w 453"/>
                <a:gd name="T23" fmla="*/ 56 h 283"/>
                <a:gd name="T24" fmla="*/ 226 w 453"/>
                <a:gd name="T25" fmla="*/ 56 h 283"/>
                <a:gd name="T26" fmla="*/ 226 w 453"/>
                <a:gd name="T27" fmla="*/ 0 h 283"/>
                <a:gd name="T28" fmla="*/ 397 w 453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283">
                  <a:moveTo>
                    <a:pt x="397" y="0"/>
                  </a:moveTo>
                  <a:lnTo>
                    <a:pt x="397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2" name="Freeform 78">
              <a:extLst>
                <a:ext uri="{FF2B5EF4-FFF2-40B4-BE49-F238E27FC236}">
                  <a16:creationId xmlns:a16="http://schemas.microsoft.com/office/drawing/2014/main" id="{01048C92-253C-4442-8D48-0D4A7E8D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259"/>
              <a:ext cx="737" cy="283"/>
            </a:xfrm>
            <a:custGeom>
              <a:avLst/>
              <a:gdLst>
                <a:gd name="T0" fmla="*/ 737 w 737"/>
                <a:gd name="T1" fmla="*/ 283 h 283"/>
                <a:gd name="T2" fmla="*/ 284 w 737"/>
                <a:gd name="T3" fmla="*/ 283 h 283"/>
                <a:gd name="T4" fmla="*/ 284 w 737"/>
                <a:gd name="T5" fmla="*/ 227 h 283"/>
                <a:gd name="T6" fmla="*/ 170 w 737"/>
                <a:gd name="T7" fmla="*/ 227 h 283"/>
                <a:gd name="T8" fmla="*/ 170 w 737"/>
                <a:gd name="T9" fmla="*/ 170 h 283"/>
                <a:gd name="T10" fmla="*/ 114 w 737"/>
                <a:gd name="T11" fmla="*/ 170 h 283"/>
                <a:gd name="T12" fmla="*/ 114 w 737"/>
                <a:gd name="T13" fmla="*/ 113 h 283"/>
                <a:gd name="T14" fmla="*/ 0 w 737"/>
                <a:gd name="T15" fmla="*/ 113 h 283"/>
                <a:gd name="T16" fmla="*/ 0 w 737"/>
                <a:gd name="T17" fmla="*/ 57 h 283"/>
                <a:gd name="T18" fmla="*/ 57 w 737"/>
                <a:gd name="T19" fmla="*/ 57 h 283"/>
                <a:gd name="T20" fmla="*/ 57 w 737"/>
                <a:gd name="T21" fmla="*/ 0 h 283"/>
                <a:gd name="T22" fmla="*/ 170 w 737"/>
                <a:gd name="T23" fmla="*/ 0 h 283"/>
                <a:gd name="T24" fmla="*/ 170 w 737"/>
                <a:gd name="T25" fmla="*/ 57 h 283"/>
                <a:gd name="T26" fmla="*/ 284 w 737"/>
                <a:gd name="T27" fmla="*/ 57 h 283"/>
                <a:gd name="T28" fmla="*/ 284 w 737"/>
                <a:gd name="T29" fmla="*/ 113 h 283"/>
                <a:gd name="T30" fmla="*/ 511 w 737"/>
                <a:gd name="T31" fmla="*/ 113 h 283"/>
                <a:gd name="T32" fmla="*/ 511 w 737"/>
                <a:gd name="T33" fmla="*/ 170 h 283"/>
                <a:gd name="T34" fmla="*/ 681 w 737"/>
                <a:gd name="T35" fmla="*/ 170 h 283"/>
                <a:gd name="T36" fmla="*/ 681 w 737"/>
                <a:gd name="T37" fmla="*/ 227 h 283"/>
                <a:gd name="T38" fmla="*/ 737 w 737"/>
                <a:gd name="T39" fmla="*/ 227 h 283"/>
                <a:gd name="T40" fmla="*/ 737 w 737"/>
                <a:gd name="T4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7" h="283">
                  <a:moveTo>
                    <a:pt x="737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3" name="Freeform 79">
              <a:extLst>
                <a:ext uri="{FF2B5EF4-FFF2-40B4-BE49-F238E27FC236}">
                  <a16:creationId xmlns:a16="http://schemas.microsoft.com/office/drawing/2014/main" id="{28874DCE-F37F-4F93-A80D-9F1B4C119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542"/>
              <a:ext cx="907" cy="511"/>
            </a:xfrm>
            <a:custGeom>
              <a:avLst/>
              <a:gdLst>
                <a:gd name="T0" fmla="*/ 114 w 907"/>
                <a:gd name="T1" fmla="*/ 341 h 511"/>
                <a:gd name="T2" fmla="*/ 397 w 907"/>
                <a:gd name="T3" fmla="*/ 341 h 511"/>
                <a:gd name="T4" fmla="*/ 454 w 907"/>
                <a:gd name="T5" fmla="*/ 341 h 511"/>
                <a:gd name="T6" fmla="*/ 454 w 907"/>
                <a:gd name="T7" fmla="*/ 397 h 511"/>
                <a:gd name="T8" fmla="*/ 397 w 907"/>
                <a:gd name="T9" fmla="*/ 397 h 511"/>
                <a:gd name="T10" fmla="*/ 397 w 907"/>
                <a:gd name="T11" fmla="*/ 511 h 511"/>
                <a:gd name="T12" fmla="*/ 681 w 907"/>
                <a:gd name="T13" fmla="*/ 511 h 511"/>
                <a:gd name="T14" fmla="*/ 681 w 907"/>
                <a:gd name="T15" fmla="*/ 454 h 511"/>
                <a:gd name="T16" fmla="*/ 737 w 907"/>
                <a:gd name="T17" fmla="*/ 454 h 511"/>
                <a:gd name="T18" fmla="*/ 737 w 907"/>
                <a:gd name="T19" fmla="*/ 397 h 511"/>
                <a:gd name="T20" fmla="*/ 794 w 907"/>
                <a:gd name="T21" fmla="*/ 397 h 511"/>
                <a:gd name="T22" fmla="*/ 794 w 907"/>
                <a:gd name="T23" fmla="*/ 341 h 511"/>
                <a:gd name="T24" fmla="*/ 907 w 907"/>
                <a:gd name="T25" fmla="*/ 341 h 511"/>
                <a:gd name="T26" fmla="*/ 907 w 907"/>
                <a:gd name="T27" fmla="*/ 227 h 511"/>
                <a:gd name="T28" fmla="*/ 851 w 907"/>
                <a:gd name="T29" fmla="*/ 227 h 511"/>
                <a:gd name="T30" fmla="*/ 851 w 907"/>
                <a:gd name="T31" fmla="*/ 114 h 511"/>
                <a:gd name="T32" fmla="*/ 794 w 907"/>
                <a:gd name="T33" fmla="*/ 114 h 511"/>
                <a:gd name="T34" fmla="*/ 794 w 907"/>
                <a:gd name="T35" fmla="*/ 0 h 511"/>
                <a:gd name="T36" fmla="*/ 114 w 907"/>
                <a:gd name="T37" fmla="*/ 0 h 511"/>
                <a:gd name="T38" fmla="*/ 114 w 907"/>
                <a:gd name="T39" fmla="*/ 114 h 511"/>
                <a:gd name="T40" fmla="*/ 57 w 907"/>
                <a:gd name="T41" fmla="*/ 114 h 511"/>
                <a:gd name="T42" fmla="*/ 57 w 907"/>
                <a:gd name="T43" fmla="*/ 170 h 511"/>
                <a:gd name="T44" fmla="*/ 0 w 907"/>
                <a:gd name="T45" fmla="*/ 170 h 511"/>
                <a:gd name="T46" fmla="*/ 0 w 907"/>
                <a:gd name="T47" fmla="*/ 284 h 511"/>
                <a:gd name="T48" fmla="*/ 114 w 907"/>
                <a:gd name="T49" fmla="*/ 284 h 511"/>
                <a:gd name="T50" fmla="*/ 114 w 907"/>
                <a:gd name="T5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511">
                  <a:moveTo>
                    <a:pt x="114" y="341"/>
                  </a:move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907" y="341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4" name="Freeform 80">
              <a:extLst>
                <a:ext uri="{FF2B5EF4-FFF2-40B4-BE49-F238E27FC236}">
                  <a16:creationId xmlns:a16="http://schemas.microsoft.com/office/drawing/2014/main" id="{13AA5F00-0ACA-4194-80CA-8D9339231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975"/>
              <a:ext cx="793" cy="454"/>
            </a:xfrm>
            <a:custGeom>
              <a:avLst/>
              <a:gdLst>
                <a:gd name="T0" fmla="*/ 793 w 793"/>
                <a:gd name="T1" fmla="*/ 114 h 454"/>
                <a:gd name="T2" fmla="*/ 793 w 793"/>
                <a:gd name="T3" fmla="*/ 170 h 454"/>
                <a:gd name="T4" fmla="*/ 737 w 793"/>
                <a:gd name="T5" fmla="*/ 170 h 454"/>
                <a:gd name="T6" fmla="*/ 737 w 793"/>
                <a:gd name="T7" fmla="*/ 227 h 454"/>
                <a:gd name="T8" fmla="*/ 567 w 793"/>
                <a:gd name="T9" fmla="*/ 227 h 454"/>
                <a:gd name="T10" fmla="*/ 567 w 793"/>
                <a:gd name="T11" fmla="*/ 284 h 454"/>
                <a:gd name="T12" fmla="*/ 510 w 793"/>
                <a:gd name="T13" fmla="*/ 284 h 454"/>
                <a:gd name="T14" fmla="*/ 510 w 793"/>
                <a:gd name="T15" fmla="*/ 341 h 454"/>
                <a:gd name="T16" fmla="*/ 397 w 793"/>
                <a:gd name="T17" fmla="*/ 341 h 454"/>
                <a:gd name="T18" fmla="*/ 397 w 793"/>
                <a:gd name="T19" fmla="*/ 397 h 454"/>
                <a:gd name="T20" fmla="*/ 340 w 793"/>
                <a:gd name="T21" fmla="*/ 397 h 454"/>
                <a:gd name="T22" fmla="*/ 340 w 793"/>
                <a:gd name="T23" fmla="*/ 454 h 454"/>
                <a:gd name="T24" fmla="*/ 56 w 793"/>
                <a:gd name="T25" fmla="*/ 454 h 454"/>
                <a:gd name="T26" fmla="*/ 56 w 793"/>
                <a:gd name="T27" fmla="*/ 397 h 454"/>
                <a:gd name="T28" fmla="*/ 0 w 793"/>
                <a:gd name="T29" fmla="*/ 397 h 454"/>
                <a:gd name="T30" fmla="*/ 0 w 793"/>
                <a:gd name="T31" fmla="*/ 284 h 454"/>
                <a:gd name="T32" fmla="*/ 56 w 793"/>
                <a:gd name="T33" fmla="*/ 284 h 454"/>
                <a:gd name="T34" fmla="*/ 56 w 793"/>
                <a:gd name="T35" fmla="*/ 227 h 454"/>
                <a:gd name="T36" fmla="*/ 226 w 793"/>
                <a:gd name="T37" fmla="*/ 227 h 454"/>
                <a:gd name="T38" fmla="*/ 226 w 793"/>
                <a:gd name="T39" fmla="*/ 170 h 454"/>
                <a:gd name="T40" fmla="*/ 283 w 793"/>
                <a:gd name="T41" fmla="*/ 170 h 454"/>
                <a:gd name="T42" fmla="*/ 283 w 793"/>
                <a:gd name="T43" fmla="*/ 114 h 454"/>
                <a:gd name="T44" fmla="*/ 340 w 793"/>
                <a:gd name="T45" fmla="*/ 114 h 454"/>
                <a:gd name="T46" fmla="*/ 340 w 793"/>
                <a:gd name="T47" fmla="*/ 0 h 454"/>
                <a:gd name="T48" fmla="*/ 453 w 793"/>
                <a:gd name="T49" fmla="*/ 0 h 454"/>
                <a:gd name="T50" fmla="*/ 453 w 793"/>
                <a:gd name="T51" fmla="*/ 57 h 454"/>
                <a:gd name="T52" fmla="*/ 737 w 793"/>
                <a:gd name="T53" fmla="*/ 57 h 454"/>
                <a:gd name="T54" fmla="*/ 737 w 793"/>
                <a:gd name="T55" fmla="*/ 114 h 454"/>
                <a:gd name="T56" fmla="*/ 793 w 793"/>
                <a:gd name="T5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454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FB07085F-3E1E-414B-B750-71F2A8C2AF39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923338"/>
            <a:ext cx="530225" cy="133350"/>
            <a:chOff x="1379" y="232"/>
            <a:chExt cx="334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C95CB834-8FAF-475D-9614-26574B5AF8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FCC09C1A-9741-4560-ACB6-06E191397C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83EA7F3A-AA03-4FF5-A0A8-6520002B4FEB}"/>
              </a:ext>
            </a:extLst>
          </p:cNvPr>
          <p:cNvGrpSpPr>
            <a:grpSpLocks/>
          </p:cNvGrpSpPr>
          <p:nvPr/>
        </p:nvGrpSpPr>
        <p:grpSpPr bwMode="auto">
          <a:xfrm>
            <a:off x="4943475" y="2665413"/>
            <a:ext cx="396875" cy="133350"/>
            <a:chOff x="585" y="232"/>
            <a:chExt cx="250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1612631E-808C-40F0-92B7-E76B03A487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9E348398-6A08-4C9D-999D-754CBCDD3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79CE5EF8-C533-4F0E-B469-8BE5FCC17067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7345363"/>
            <a:ext cx="274637" cy="133350"/>
            <a:chOff x="245" y="232"/>
            <a:chExt cx="173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4583BC52-5C4D-4139-829C-A51BEF497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614E7067-BA21-41EF-B481-650F1928FE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0C484E87-16C0-4744-ACCD-8CC35DB931BB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70900"/>
            <a:ext cx="396875" cy="133350"/>
            <a:chOff x="925" y="232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C2E83581-48F5-451F-9338-E72C6E775D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C0608FBA-D75B-4CEF-B188-3ED1D4CC5F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6EA002B5-DBDD-425D-B1AE-7C03B1BBA397}"/>
              </a:ext>
            </a:extLst>
          </p:cNvPr>
          <p:cNvGrpSpPr>
            <a:grpSpLocks/>
          </p:cNvGrpSpPr>
          <p:nvPr/>
        </p:nvGrpSpPr>
        <p:grpSpPr bwMode="auto">
          <a:xfrm>
            <a:off x="3325813" y="4914900"/>
            <a:ext cx="530225" cy="133350"/>
            <a:chOff x="1379" y="459"/>
            <a:chExt cx="334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FBB1E047-DD27-49E6-8E40-2A0A42BBC7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C1562AED-FDF8-4BBC-9AFE-18A2F7BE38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3C5E0008-8CFB-4141-8E14-9E76CEEF528B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591175"/>
            <a:ext cx="396875" cy="133350"/>
            <a:chOff x="585" y="459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12A21518-6B2B-405B-AD56-B9B8D6F0A9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41FF4DD0-541C-4437-8763-70B17846F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5D4739A3-5E82-4756-8513-2A52305696EA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855788"/>
            <a:ext cx="396875" cy="133350"/>
            <a:chOff x="925" y="459"/>
            <a:chExt cx="250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05F61383-F08C-4146-8AE0-46B56D3E6B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F813131D-1732-4FDE-8F54-CFA09C4348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6173723D-0D2D-41D4-A048-E651BE4AA349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6986588"/>
            <a:ext cx="530225" cy="133350"/>
            <a:chOff x="1379" y="686"/>
            <a:chExt cx="334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7B3ECAD8-88B5-4504-AB18-3AFDEC2F2E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B44DE79F-4666-4A66-9447-B6CE7D4D53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</p:grpSp>
      <p:grpSp>
        <p:nvGrpSpPr>
          <p:cNvPr id="21609" name="Group 105">
            <a:extLst>
              <a:ext uri="{FF2B5EF4-FFF2-40B4-BE49-F238E27FC236}">
                <a16:creationId xmlns:a16="http://schemas.microsoft.com/office/drawing/2014/main" id="{C24ACB6D-210B-48D4-BB92-866520A959E3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600575"/>
            <a:ext cx="396875" cy="133350"/>
            <a:chOff x="585" y="686"/>
            <a:chExt cx="250" cy="84"/>
          </a:xfrm>
        </p:grpSpPr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0EB808F6-DC29-4A04-AA45-79B599FE4A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  <p:sp>
          <p:nvSpPr>
            <p:cNvPr id="21611" name="WordArt 107">
              <a:extLst>
                <a:ext uri="{FF2B5EF4-FFF2-40B4-BE49-F238E27FC236}">
                  <a16:creationId xmlns:a16="http://schemas.microsoft.com/office/drawing/2014/main" id="{772D7D2C-BCEE-4106-A80C-7EA8620FD6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</p:grpSp>
      <p:grpSp>
        <p:nvGrpSpPr>
          <p:cNvPr id="21612" name="Group 108">
            <a:extLst>
              <a:ext uri="{FF2B5EF4-FFF2-40B4-BE49-F238E27FC236}">
                <a16:creationId xmlns:a16="http://schemas.microsoft.com/office/drawing/2014/main" id="{43DBDD99-CC7D-428B-8A99-92D7C3CE6109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1225550"/>
            <a:ext cx="274637" cy="133350"/>
            <a:chOff x="245" y="686"/>
            <a:chExt cx="173" cy="84"/>
          </a:xfrm>
        </p:grpSpPr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359E348D-4B83-4188-80F3-2B7F718273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68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  <p:sp>
          <p:nvSpPr>
            <p:cNvPr id="21614" name="WordArt 110">
              <a:extLst>
                <a:ext uri="{FF2B5EF4-FFF2-40B4-BE49-F238E27FC236}">
                  <a16:creationId xmlns:a16="http://schemas.microsoft.com/office/drawing/2014/main" id="{7B15AD61-A682-49E8-877A-BB754B05F8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68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</p:grpSp>
      <p:grpSp>
        <p:nvGrpSpPr>
          <p:cNvPr id="21615" name="Group 111">
            <a:extLst>
              <a:ext uri="{FF2B5EF4-FFF2-40B4-BE49-F238E27FC236}">
                <a16:creationId xmlns:a16="http://schemas.microsoft.com/office/drawing/2014/main" id="{0BBF7C43-E635-4F6A-87BB-1702E162E111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475038"/>
            <a:ext cx="396875" cy="133350"/>
            <a:chOff x="925" y="686"/>
            <a:chExt cx="250" cy="84"/>
          </a:xfrm>
        </p:grpSpPr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3E683E84-FEC7-48BA-9137-DBAA3F937A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  <p:sp>
          <p:nvSpPr>
            <p:cNvPr id="21617" name="WordArt 113">
              <a:extLst>
                <a:ext uri="{FF2B5EF4-FFF2-40B4-BE49-F238E27FC236}">
                  <a16:creationId xmlns:a16="http://schemas.microsoft.com/office/drawing/2014/main" id="{D9B5F91B-B391-4734-8503-1BAFA1FE8D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</p:grpSp>
      <p:grpSp>
        <p:nvGrpSpPr>
          <p:cNvPr id="21618" name="Group 114">
            <a:extLst>
              <a:ext uri="{FF2B5EF4-FFF2-40B4-BE49-F238E27FC236}">
                <a16:creationId xmlns:a16="http://schemas.microsoft.com/office/drawing/2014/main" id="{861771BD-AA71-4828-8910-C542A2266E53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6670675"/>
            <a:ext cx="530225" cy="133350"/>
            <a:chOff x="1379" y="913"/>
            <a:chExt cx="334" cy="84"/>
          </a:xfrm>
        </p:grpSpPr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FADF11D7-037D-4C2D-9CCB-286C793637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  <p:sp>
          <p:nvSpPr>
            <p:cNvPr id="21620" name="WordArt 116">
              <a:extLst>
                <a:ext uri="{FF2B5EF4-FFF2-40B4-BE49-F238E27FC236}">
                  <a16:creationId xmlns:a16="http://schemas.microsoft.com/office/drawing/2014/main" id="{49212319-8F8E-41D5-817A-7E75B4F78E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</p:grpSp>
      <p:grpSp>
        <p:nvGrpSpPr>
          <p:cNvPr id="21621" name="Group 117">
            <a:extLst>
              <a:ext uri="{FF2B5EF4-FFF2-40B4-BE49-F238E27FC236}">
                <a16:creationId xmlns:a16="http://schemas.microsoft.com/office/drawing/2014/main" id="{4AF54EA1-0917-450A-AC92-A96E9D0A1861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6580188"/>
            <a:ext cx="396875" cy="133350"/>
            <a:chOff x="585" y="913"/>
            <a:chExt cx="250" cy="84"/>
          </a:xfrm>
        </p:grpSpPr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0FDB9BDD-DD92-4B13-9729-F924283915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  <p:sp>
          <p:nvSpPr>
            <p:cNvPr id="21623" name="WordArt 119">
              <a:extLst>
                <a:ext uri="{FF2B5EF4-FFF2-40B4-BE49-F238E27FC236}">
                  <a16:creationId xmlns:a16="http://schemas.microsoft.com/office/drawing/2014/main" id="{5C68D3EA-762B-467C-894B-0479250C83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</p:grpSp>
      <p:grpSp>
        <p:nvGrpSpPr>
          <p:cNvPr id="21624" name="Group 120">
            <a:extLst>
              <a:ext uri="{FF2B5EF4-FFF2-40B4-BE49-F238E27FC236}">
                <a16:creationId xmlns:a16="http://schemas.microsoft.com/office/drawing/2014/main" id="{8478BA53-44FF-43DA-AEAD-867DA0973F53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6850063"/>
            <a:ext cx="396875" cy="133350"/>
            <a:chOff x="925" y="913"/>
            <a:chExt cx="250" cy="84"/>
          </a:xfrm>
        </p:grpSpPr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C6A25071-8741-4DAB-A018-5BDD6E5F17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  <p:sp>
          <p:nvSpPr>
            <p:cNvPr id="21626" name="WordArt 122">
              <a:extLst>
                <a:ext uri="{FF2B5EF4-FFF2-40B4-BE49-F238E27FC236}">
                  <a16:creationId xmlns:a16="http://schemas.microsoft.com/office/drawing/2014/main" id="{E3257C5F-2D01-441A-A093-4135F56C27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</p:grpSp>
      <p:grpSp>
        <p:nvGrpSpPr>
          <p:cNvPr id="21627" name="Group 123">
            <a:extLst>
              <a:ext uri="{FF2B5EF4-FFF2-40B4-BE49-F238E27FC236}">
                <a16:creationId xmlns:a16="http://schemas.microsoft.com/office/drawing/2014/main" id="{26D59A35-D99B-44E6-B788-38794F5029DB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6086475"/>
            <a:ext cx="530225" cy="133350"/>
            <a:chOff x="1379" y="1140"/>
            <a:chExt cx="334" cy="84"/>
          </a:xfrm>
        </p:grpSpPr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E78CFD59-F197-4912-99FB-F16D8C23A8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  <p:sp>
          <p:nvSpPr>
            <p:cNvPr id="21629" name="WordArt 125">
              <a:extLst>
                <a:ext uri="{FF2B5EF4-FFF2-40B4-BE49-F238E27FC236}">
                  <a16:creationId xmlns:a16="http://schemas.microsoft.com/office/drawing/2014/main" id="{6AD48458-D3D2-4295-A73C-5C8486530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</p:grpSp>
      <p:grpSp>
        <p:nvGrpSpPr>
          <p:cNvPr id="21630" name="Group 126">
            <a:extLst>
              <a:ext uri="{FF2B5EF4-FFF2-40B4-BE49-F238E27FC236}">
                <a16:creationId xmlns:a16="http://schemas.microsoft.com/office/drawing/2014/main" id="{A8D100E3-A638-409D-888F-0C42A7764C9E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11171238"/>
            <a:ext cx="396875" cy="133350"/>
            <a:chOff x="585" y="1140"/>
            <a:chExt cx="250" cy="84"/>
          </a:xfrm>
        </p:grpSpPr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4828B382-D71A-4350-B9FD-B99D22602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  <p:sp>
          <p:nvSpPr>
            <p:cNvPr id="21632" name="WordArt 128">
              <a:extLst>
                <a:ext uri="{FF2B5EF4-FFF2-40B4-BE49-F238E27FC236}">
                  <a16:creationId xmlns:a16="http://schemas.microsoft.com/office/drawing/2014/main" id="{FEF97C83-1770-44FA-AE5F-8FBB6D53B3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</p:grpSp>
      <p:grpSp>
        <p:nvGrpSpPr>
          <p:cNvPr id="21633" name="Group 129">
            <a:extLst>
              <a:ext uri="{FF2B5EF4-FFF2-40B4-BE49-F238E27FC236}">
                <a16:creationId xmlns:a16="http://schemas.microsoft.com/office/drawing/2014/main" id="{9C957A4E-AF30-4786-B17B-F1458B586EC2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445250"/>
            <a:ext cx="396875" cy="133350"/>
            <a:chOff x="925" y="1140"/>
            <a:chExt cx="250" cy="84"/>
          </a:xfrm>
        </p:grpSpPr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23E7332D-35FB-4052-9D89-585C73DFEF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  <p:sp>
          <p:nvSpPr>
            <p:cNvPr id="21635" name="WordArt 131">
              <a:extLst>
                <a:ext uri="{FF2B5EF4-FFF2-40B4-BE49-F238E27FC236}">
                  <a16:creationId xmlns:a16="http://schemas.microsoft.com/office/drawing/2014/main" id="{60E01A8C-81D3-41D7-AD63-FDDE4E4278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</p:grpSp>
      <p:grpSp>
        <p:nvGrpSpPr>
          <p:cNvPr id="21636" name="Group 132">
            <a:extLst>
              <a:ext uri="{FF2B5EF4-FFF2-40B4-BE49-F238E27FC236}">
                <a16:creationId xmlns:a16="http://schemas.microsoft.com/office/drawing/2014/main" id="{A0450527-CE0C-45D0-89A1-017982F67E0F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00575"/>
            <a:ext cx="530225" cy="133350"/>
            <a:chOff x="1379" y="1367"/>
            <a:chExt cx="334" cy="84"/>
          </a:xfrm>
        </p:grpSpPr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AD667094-496D-46D3-93B8-7AD147C80D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3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  <p:sp>
          <p:nvSpPr>
            <p:cNvPr id="21638" name="WordArt 134">
              <a:extLst>
                <a:ext uri="{FF2B5EF4-FFF2-40B4-BE49-F238E27FC236}">
                  <a16:creationId xmlns:a16="http://schemas.microsoft.com/office/drawing/2014/main" id="{308F846B-F904-46CA-825E-EB03E79A62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3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</p:grpSp>
      <p:grpSp>
        <p:nvGrpSpPr>
          <p:cNvPr id="21639" name="Group 135">
            <a:extLst>
              <a:ext uri="{FF2B5EF4-FFF2-40B4-BE49-F238E27FC236}">
                <a16:creationId xmlns:a16="http://schemas.microsoft.com/office/drawing/2014/main" id="{D5949E6F-80DE-42EB-822C-B7B19C6B4A2A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896100"/>
            <a:ext cx="396875" cy="133350"/>
            <a:chOff x="585" y="1367"/>
            <a:chExt cx="250" cy="84"/>
          </a:xfrm>
        </p:grpSpPr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C40B9C4F-8413-42CC-8805-57EE345A6F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  <p:sp>
          <p:nvSpPr>
            <p:cNvPr id="21641" name="WordArt 137">
              <a:extLst>
                <a:ext uri="{FF2B5EF4-FFF2-40B4-BE49-F238E27FC236}">
                  <a16:creationId xmlns:a16="http://schemas.microsoft.com/office/drawing/2014/main" id="{FF70442D-E6B4-4D7E-98E5-F52E7D796F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</p:grpSp>
      <p:grpSp>
        <p:nvGrpSpPr>
          <p:cNvPr id="21642" name="Group 138">
            <a:extLst>
              <a:ext uri="{FF2B5EF4-FFF2-40B4-BE49-F238E27FC236}">
                <a16:creationId xmlns:a16="http://schemas.microsoft.com/office/drawing/2014/main" id="{4AD00008-292C-4F61-A20A-65284AD6C1BF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5500688"/>
            <a:ext cx="396875" cy="133350"/>
            <a:chOff x="925" y="1367"/>
            <a:chExt cx="250" cy="84"/>
          </a:xfrm>
        </p:grpSpPr>
        <p:sp>
          <p:nvSpPr>
            <p:cNvPr id="21643" name="WordArt 139">
              <a:extLst>
                <a:ext uri="{FF2B5EF4-FFF2-40B4-BE49-F238E27FC236}">
                  <a16:creationId xmlns:a16="http://schemas.microsoft.com/office/drawing/2014/main" id="{12327FF6-3404-42BB-B3DE-0060919404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  <p:sp>
          <p:nvSpPr>
            <p:cNvPr id="21644" name="WordArt 140">
              <a:extLst>
                <a:ext uri="{FF2B5EF4-FFF2-40B4-BE49-F238E27FC236}">
                  <a16:creationId xmlns:a16="http://schemas.microsoft.com/office/drawing/2014/main" id="{B1F5F7E9-62F7-42FB-A388-27F187FE57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</p:grpSp>
      <p:grpSp>
        <p:nvGrpSpPr>
          <p:cNvPr id="21645" name="Group 141">
            <a:extLst>
              <a:ext uri="{FF2B5EF4-FFF2-40B4-BE49-F238E27FC236}">
                <a16:creationId xmlns:a16="http://schemas.microsoft.com/office/drawing/2014/main" id="{CD64490E-31C3-47EB-A27A-42258661CE07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960938"/>
            <a:ext cx="530225" cy="133350"/>
            <a:chOff x="1379" y="1594"/>
            <a:chExt cx="334" cy="84"/>
          </a:xfrm>
        </p:grpSpPr>
        <p:sp>
          <p:nvSpPr>
            <p:cNvPr id="21646" name="WordArt 142">
              <a:extLst>
                <a:ext uri="{FF2B5EF4-FFF2-40B4-BE49-F238E27FC236}">
                  <a16:creationId xmlns:a16="http://schemas.microsoft.com/office/drawing/2014/main" id="{3DFF846B-C75E-437B-B035-8A783158B1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  <p:sp>
          <p:nvSpPr>
            <p:cNvPr id="21647" name="WordArt 143">
              <a:extLst>
                <a:ext uri="{FF2B5EF4-FFF2-40B4-BE49-F238E27FC236}">
                  <a16:creationId xmlns:a16="http://schemas.microsoft.com/office/drawing/2014/main" id="{4AB30C87-E617-4C64-A790-67557F04B5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</p:grpSp>
      <p:grpSp>
        <p:nvGrpSpPr>
          <p:cNvPr id="21648" name="Group 144">
            <a:extLst>
              <a:ext uri="{FF2B5EF4-FFF2-40B4-BE49-F238E27FC236}">
                <a16:creationId xmlns:a16="http://schemas.microsoft.com/office/drawing/2014/main" id="{C240EFD3-4466-4938-AE45-7DBF93338E55}"/>
              </a:ext>
            </a:extLst>
          </p:cNvPr>
          <p:cNvGrpSpPr>
            <a:grpSpLocks/>
          </p:cNvGrpSpPr>
          <p:nvPr/>
        </p:nvGrpSpPr>
        <p:grpSpPr bwMode="auto">
          <a:xfrm>
            <a:off x="6294438" y="2936875"/>
            <a:ext cx="396875" cy="133350"/>
            <a:chOff x="585" y="1594"/>
            <a:chExt cx="250" cy="84"/>
          </a:xfrm>
        </p:grpSpPr>
        <p:sp>
          <p:nvSpPr>
            <p:cNvPr id="21649" name="WordArt 145">
              <a:extLst>
                <a:ext uri="{FF2B5EF4-FFF2-40B4-BE49-F238E27FC236}">
                  <a16:creationId xmlns:a16="http://schemas.microsoft.com/office/drawing/2014/main" id="{DAC851FD-2755-4B2F-874F-2105F724A4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  <p:sp>
          <p:nvSpPr>
            <p:cNvPr id="21650" name="WordArt 146">
              <a:extLst>
                <a:ext uri="{FF2B5EF4-FFF2-40B4-BE49-F238E27FC236}">
                  <a16:creationId xmlns:a16="http://schemas.microsoft.com/office/drawing/2014/main" id="{130BBED0-7041-461A-B029-3A18498EE0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</p:grpSp>
      <p:grpSp>
        <p:nvGrpSpPr>
          <p:cNvPr id="21651" name="Group 147">
            <a:extLst>
              <a:ext uri="{FF2B5EF4-FFF2-40B4-BE49-F238E27FC236}">
                <a16:creationId xmlns:a16="http://schemas.microsoft.com/office/drawing/2014/main" id="{539277E3-92C4-4DBD-BEDF-80DBD074B3AE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3609975"/>
            <a:ext cx="396875" cy="133350"/>
            <a:chOff x="925" y="1594"/>
            <a:chExt cx="250" cy="84"/>
          </a:xfrm>
        </p:grpSpPr>
        <p:sp>
          <p:nvSpPr>
            <p:cNvPr id="21652" name="WordArt 148">
              <a:extLst>
                <a:ext uri="{FF2B5EF4-FFF2-40B4-BE49-F238E27FC236}">
                  <a16:creationId xmlns:a16="http://schemas.microsoft.com/office/drawing/2014/main" id="{B1A1BF68-77FB-4A54-BD8B-3892DDF890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  <p:sp>
          <p:nvSpPr>
            <p:cNvPr id="21653" name="WordArt 149">
              <a:extLst>
                <a:ext uri="{FF2B5EF4-FFF2-40B4-BE49-F238E27FC236}">
                  <a16:creationId xmlns:a16="http://schemas.microsoft.com/office/drawing/2014/main" id="{7C02CFE9-503C-41CC-B417-5DCF4BFDB3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</p:grpSp>
      <p:grpSp>
        <p:nvGrpSpPr>
          <p:cNvPr id="21654" name="Group 150">
            <a:extLst>
              <a:ext uri="{FF2B5EF4-FFF2-40B4-BE49-F238E27FC236}">
                <a16:creationId xmlns:a16="http://schemas.microsoft.com/office/drawing/2014/main" id="{1589A011-1C95-451E-BF31-84FAD6CF84BD}"/>
              </a:ext>
            </a:extLst>
          </p:cNvPr>
          <p:cNvGrpSpPr>
            <a:grpSpLocks/>
          </p:cNvGrpSpPr>
          <p:nvPr/>
        </p:nvGrpSpPr>
        <p:grpSpPr bwMode="auto">
          <a:xfrm>
            <a:off x="4765675" y="6311900"/>
            <a:ext cx="530225" cy="133350"/>
            <a:chOff x="1379" y="1821"/>
            <a:chExt cx="334" cy="84"/>
          </a:xfrm>
        </p:grpSpPr>
        <p:sp>
          <p:nvSpPr>
            <p:cNvPr id="21655" name="WordArt 151">
              <a:extLst>
                <a:ext uri="{FF2B5EF4-FFF2-40B4-BE49-F238E27FC236}">
                  <a16:creationId xmlns:a16="http://schemas.microsoft.com/office/drawing/2014/main" id="{FD513E12-7ACC-4947-B92C-D66CC27EFD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82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  <p:sp>
          <p:nvSpPr>
            <p:cNvPr id="21656" name="WordArt 152">
              <a:extLst>
                <a:ext uri="{FF2B5EF4-FFF2-40B4-BE49-F238E27FC236}">
                  <a16:creationId xmlns:a16="http://schemas.microsoft.com/office/drawing/2014/main" id="{CB06B6F1-09EA-45F9-BC0B-A663843936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82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</p:grpSp>
      <p:grpSp>
        <p:nvGrpSpPr>
          <p:cNvPr id="21657" name="Group 153">
            <a:extLst>
              <a:ext uri="{FF2B5EF4-FFF2-40B4-BE49-F238E27FC236}">
                <a16:creationId xmlns:a16="http://schemas.microsoft.com/office/drawing/2014/main" id="{A3A509B8-1243-42E2-ABF8-17B9FB127446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4691063"/>
            <a:ext cx="396875" cy="133350"/>
            <a:chOff x="585" y="1821"/>
            <a:chExt cx="250" cy="84"/>
          </a:xfrm>
        </p:grpSpPr>
        <p:sp>
          <p:nvSpPr>
            <p:cNvPr id="21658" name="WordArt 154">
              <a:extLst>
                <a:ext uri="{FF2B5EF4-FFF2-40B4-BE49-F238E27FC236}">
                  <a16:creationId xmlns:a16="http://schemas.microsoft.com/office/drawing/2014/main" id="{0BE44C1B-C9A3-46A4-9D8F-CF736AA361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  <p:sp>
          <p:nvSpPr>
            <p:cNvPr id="21659" name="WordArt 155">
              <a:extLst>
                <a:ext uri="{FF2B5EF4-FFF2-40B4-BE49-F238E27FC236}">
                  <a16:creationId xmlns:a16="http://schemas.microsoft.com/office/drawing/2014/main" id="{10867666-FDC3-49C9-A5C4-DE6A057AE9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</p:grpSp>
      <p:grpSp>
        <p:nvGrpSpPr>
          <p:cNvPr id="21660" name="Group 156">
            <a:extLst>
              <a:ext uri="{FF2B5EF4-FFF2-40B4-BE49-F238E27FC236}">
                <a16:creationId xmlns:a16="http://schemas.microsoft.com/office/drawing/2014/main" id="{C6AA53A9-3818-4B2A-BBBD-9C73903577E4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4465638"/>
            <a:ext cx="396875" cy="133350"/>
            <a:chOff x="925" y="1821"/>
            <a:chExt cx="250" cy="84"/>
          </a:xfrm>
        </p:grpSpPr>
        <p:sp>
          <p:nvSpPr>
            <p:cNvPr id="21661" name="WordArt 157">
              <a:extLst>
                <a:ext uri="{FF2B5EF4-FFF2-40B4-BE49-F238E27FC236}">
                  <a16:creationId xmlns:a16="http://schemas.microsoft.com/office/drawing/2014/main" id="{E0A6BAF6-6BDE-44F2-8983-D92DF71EAA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  <p:sp>
          <p:nvSpPr>
            <p:cNvPr id="21662" name="WordArt 158">
              <a:extLst>
                <a:ext uri="{FF2B5EF4-FFF2-40B4-BE49-F238E27FC236}">
                  <a16:creationId xmlns:a16="http://schemas.microsoft.com/office/drawing/2014/main" id="{7B19C073-7A5B-4B6B-85A9-2A0BC1ECD2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</p:grpSp>
      <p:grpSp>
        <p:nvGrpSpPr>
          <p:cNvPr id="21663" name="Group 159">
            <a:extLst>
              <a:ext uri="{FF2B5EF4-FFF2-40B4-BE49-F238E27FC236}">
                <a16:creationId xmlns:a16="http://schemas.microsoft.com/office/drawing/2014/main" id="{1416E56E-B780-46CD-92F0-46B0E39A7C81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661275"/>
            <a:ext cx="530225" cy="133350"/>
            <a:chOff x="1379" y="2047"/>
            <a:chExt cx="334" cy="84"/>
          </a:xfrm>
        </p:grpSpPr>
        <p:sp>
          <p:nvSpPr>
            <p:cNvPr id="21664" name="WordArt 160">
              <a:extLst>
                <a:ext uri="{FF2B5EF4-FFF2-40B4-BE49-F238E27FC236}">
                  <a16:creationId xmlns:a16="http://schemas.microsoft.com/office/drawing/2014/main" id="{4B8D5B45-4B7E-44B9-968B-EE5E651CA5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0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  <p:sp>
          <p:nvSpPr>
            <p:cNvPr id="21665" name="WordArt 161">
              <a:extLst>
                <a:ext uri="{FF2B5EF4-FFF2-40B4-BE49-F238E27FC236}">
                  <a16:creationId xmlns:a16="http://schemas.microsoft.com/office/drawing/2014/main" id="{8342CB94-E601-48AA-BFFF-71514C25F7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</p:grpSp>
      <p:grpSp>
        <p:nvGrpSpPr>
          <p:cNvPr id="21666" name="Group 162">
            <a:extLst>
              <a:ext uri="{FF2B5EF4-FFF2-40B4-BE49-F238E27FC236}">
                <a16:creationId xmlns:a16="http://schemas.microsoft.com/office/drawing/2014/main" id="{73945594-6533-4A23-83EC-F4ED81787166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1215688"/>
            <a:ext cx="396875" cy="133350"/>
            <a:chOff x="585" y="2047"/>
            <a:chExt cx="250" cy="84"/>
          </a:xfrm>
        </p:grpSpPr>
        <p:sp>
          <p:nvSpPr>
            <p:cNvPr id="21667" name="WordArt 163">
              <a:extLst>
                <a:ext uri="{FF2B5EF4-FFF2-40B4-BE49-F238E27FC236}">
                  <a16:creationId xmlns:a16="http://schemas.microsoft.com/office/drawing/2014/main" id="{52392FDF-62CD-48A5-83FA-7D2224FE61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  <p:sp>
          <p:nvSpPr>
            <p:cNvPr id="21668" name="WordArt 164">
              <a:extLst>
                <a:ext uri="{FF2B5EF4-FFF2-40B4-BE49-F238E27FC236}">
                  <a16:creationId xmlns:a16="http://schemas.microsoft.com/office/drawing/2014/main" id="{675D3B73-6B8A-477B-8F13-263FEDE587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</p:grpSp>
      <p:grpSp>
        <p:nvGrpSpPr>
          <p:cNvPr id="21669" name="Group 165">
            <a:extLst>
              <a:ext uri="{FF2B5EF4-FFF2-40B4-BE49-F238E27FC236}">
                <a16:creationId xmlns:a16="http://schemas.microsoft.com/office/drawing/2014/main" id="{EABDED4E-B0E0-46F4-BB1F-839A777F76B7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6626225"/>
            <a:ext cx="396875" cy="133350"/>
            <a:chOff x="925" y="2047"/>
            <a:chExt cx="250" cy="84"/>
          </a:xfrm>
        </p:grpSpPr>
        <p:sp>
          <p:nvSpPr>
            <p:cNvPr id="21670" name="WordArt 166">
              <a:extLst>
                <a:ext uri="{FF2B5EF4-FFF2-40B4-BE49-F238E27FC236}">
                  <a16:creationId xmlns:a16="http://schemas.microsoft.com/office/drawing/2014/main" id="{070BF538-DDDC-461A-BACD-3DC46BA3AB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  <p:sp>
          <p:nvSpPr>
            <p:cNvPr id="21671" name="WordArt 167">
              <a:extLst>
                <a:ext uri="{FF2B5EF4-FFF2-40B4-BE49-F238E27FC236}">
                  <a16:creationId xmlns:a16="http://schemas.microsoft.com/office/drawing/2014/main" id="{EB70547F-F07E-4E35-94AA-4640E16AB0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</p:grpSp>
      <p:grpSp>
        <p:nvGrpSpPr>
          <p:cNvPr id="21672" name="Group 168">
            <a:extLst>
              <a:ext uri="{FF2B5EF4-FFF2-40B4-BE49-F238E27FC236}">
                <a16:creationId xmlns:a16="http://schemas.microsoft.com/office/drawing/2014/main" id="{E67E5CB1-4B2A-44AE-AA5F-8F28054EA95F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975600"/>
            <a:ext cx="530225" cy="133350"/>
            <a:chOff x="1379" y="2274"/>
            <a:chExt cx="334" cy="84"/>
          </a:xfrm>
        </p:grpSpPr>
        <p:sp>
          <p:nvSpPr>
            <p:cNvPr id="21673" name="WordArt 169">
              <a:extLst>
                <a:ext uri="{FF2B5EF4-FFF2-40B4-BE49-F238E27FC236}">
                  <a16:creationId xmlns:a16="http://schemas.microsoft.com/office/drawing/2014/main" id="{749E218F-384B-4FA7-88FE-1A73270539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  <p:sp>
          <p:nvSpPr>
            <p:cNvPr id="21674" name="WordArt 170">
              <a:extLst>
                <a:ext uri="{FF2B5EF4-FFF2-40B4-BE49-F238E27FC236}">
                  <a16:creationId xmlns:a16="http://schemas.microsoft.com/office/drawing/2014/main" id="{FAC30A1A-7E4C-4106-B0E0-1229164E78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</p:grpSp>
      <p:grpSp>
        <p:nvGrpSpPr>
          <p:cNvPr id="21675" name="Group 171">
            <a:extLst>
              <a:ext uri="{FF2B5EF4-FFF2-40B4-BE49-F238E27FC236}">
                <a16:creationId xmlns:a16="http://schemas.microsoft.com/office/drawing/2014/main" id="{DFAA0EC2-5C05-42FB-8C08-A256327F7484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0180638"/>
            <a:ext cx="396875" cy="133350"/>
            <a:chOff x="340" y="4032"/>
            <a:chExt cx="250" cy="84"/>
          </a:xfrm>
        </p:grpSpPr>
        <p:sp>
          <p:nvSpPr>
            <p:cNvPr id="21676" name="WordArt 172">
              <a:extLst>
                <a:ext uri="{FF2B5EF4-FFF2-40B4-BE49-F238E27FC236}">
                  <a16:creationId xmlns:a16="http://schemas.microsoft.com/office/drawing/2014/main" id="{B2F3397E-EA4C-4191-B838-692885DC4D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0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  <p:sp>
          <p:nvSpPr>
            <p:cNvPr id="21677" name="WordArt 173">
              <a:extLst>
                <a:ext uri="{FF2B5EF4-FFF2-40B4-BE49-F238E27FC236}">
                  <a16:creationId xmlns:a16="http://schemas.microsoft.com/office/drawing/2014/main" id="{EB173551-EFD1-4717-B422-E92CC5F8C5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0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</p:grpSp>
      <p:grpSp>
        <p:nvGrpSpPr>
          <p:cNvPr id="21678" name="Group 174">
            <a:extLst>
              <a:ext uri="{FF2B5EF4-FFF2-40B4-BE49-F238E27FC236}">
                <a16:creationId xmlns:a16="http://schemas.microsoft.com/office/drawing/2014/main" id="{293AEF29-042B-42EE-9E65-1A30455E6FE4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12071350"/>
            <a:ext cx="396875" cy="133350"/>
            <a:chOff x="925" y="2274"/>
            <a:chExt cx="250" cy="84"/>
          </a:xfrm>
        </p:grpSpPr>
        <p:sp>
          <p:nvSpPr>
            <p:cNvPr id="21679" name="WordArt 175">
              <a:extLst>
                <a:ext uri="{FF2B5EF4-FFF2-40B4-BE49-F238E27FC236}">
                  <a16:creationId xmlns:a16="http://schemas.microsoft.com/office/drawing/2014/main" id="{FF8C1B15-0627-4037-B6D5-E96E55856D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2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  <p:sp>
          <p:nvSpPr>
            <p:cNvPr id="21680" name="WordArt 176">
              <a:extLst>
                <a:ext uri="{FF2B5EF4-FFF2-40B4-BE49-F238E27FC236}">
                  <a16:creationId xmlns:a16="http://schemas.microsoft.com/office/drawing/2014/main" id="{C29AED07-CE44-47B7-8978-62198B0339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2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</p:grpSp>
      <p:grpSp>
        <p:nvGrpSpPr>
          <p:cNvPr id="21681" name="Group 177">
            <a:extLst>
              <a:ext uri="{FF2B5EF4-FFF2-40B4-BE49-F238E27FC236}">
                <a16:creationId xmlns:a16="http://schemas.microsoft.com/office/drawing/2014/main" id="{1A1C5993-8FFE-4643-B6C7-2E3C0D7AF1B0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686925"/>
            <a:ext cx="530225" cy="133350"/>
            <a:chOff x="1379" y="2501"/>
            <a:chExt cx="334" cy="84"/>
          </a:xfrm>
        </p:grpSpPr>
        <p:sp>
          <p:nvSpPr>
            <p:cNvPr id="21682" name="WordArt 178">
              <a:extLst>
                <a:ext uri="{FF2B5EF4-FFF2-40B4-BE49-F238E27FC236}">
                  <a16:creationId xmlns:a16="http://schemas.microsoft.com/office/drawing/2014/main" id="{B0B8C5CC-3D58-42F4-8EE1-D492879636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5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  <p:sp>
          <p:nvSpPr>
            <p:cNvPr id="21683" name="WordArt 179">
              <a:extLst>
                <a:ext uri="{FF2B5EF4-FFF2-40B4-BE49-F238E27FC236}">
                  <a16:creationId xmlns:a16="http://schemas.microsoft.com/office/drawing/2014/main" id="{99CAE2A7-CA92-4C34-83C7-C87B91149A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5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</p:grpSp>
      <p:grpSp>
        <p:nvGrpSpPr>
          <p:cNvPr id="21684" name="Group 180">
            <a:extLst>
              <a:ext uri="{FF2B5EF4-FFF2-40B4-BE49-F238E27FC236}">
                <a16:creationId xmlns:a16="http://schemas.microsoft.com/office/drawing/2014/main" id="{90502E56-BBF3-4FF9-B34E-0A8B4B0794FA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10541000"/>
            <a:ext cx="396875" cy="133350"/>
            <a:chOff x="340" y="4259"/>
            <a:chExt cx="250" cy="84"/>
          </a:xfrm>
        </p:grpSpPr>
        <p:sp>
          <p:nvSpPr>
            <p:cNvPr id="21685" name="WordArt 181">
              <a:extLst>
                <a:ext uri="{FF2B5EF4-FFF2-40B4-BE49-F238E27FC236}">
                  <a16:creationId xmlns:a16="http://schemas.microsoft.com/office/drawing/2014/main" id="{ADC9AA62-9FA0-4FC1-82E3-936A0E5C1F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2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  <p:sp>
          <p:nvSpPr>
            <p:cNvPr id="21686" name="WordArt 182">
              <a:extLst>
                <a:ext uri="{FF2B5EF4-FFF2-40B4-BE49-F238E27FC236}">
                  <a16:creationId xmlns:a16="http://schemas.microsoft.com/office/drawing/2014/main" id="{6CE40E37-A463-436C-882E-B35FA7E97C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2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</p:grpSp>
      <p:grpSp>
        <p:nvGrpSpPr>
          <p:cNvPr id="21687" name="Group 183">
            <a:extLst>
              <a:ext uri="{FF2B5EF4-FFF2-40B4-BE49-F238E27FC236}">
                <a16:creationId xmlns:a16="http://schemas.microsoft.com/office/drawing/2014/main" id="{57600C8B-BB3C-4A73-B3F3-3454018BD5DD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12115800"/>
            <a:ext cx="396875" cy="133350"/>
            <a:chOff x="925" y="2501"/>
            <a:chExt cx="250" cy="84"/>
          </a:xfrm>
        </p:grpSpPr>
        <p:sp>
          <p:nvSpPr>
            <p:cNvPr id="21688" name="WordArt 184">
              <a:extLst>
                <a:ext uri="{FF2B5EF4-FFF2-40B4-BE49-F238E27FC236}">
                  <a16:creationId xmlns:a16="http://schemas.microsoft.com/office/drawing/2014/main" id="{3C38E6C5-6000-46F2-A270-EFA868969A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  <p:sp>
          <p:nvSpPr>
            <p:cNvPr id="21689" name="WordArt 185">
              <a:extLst>
                <a:ext uri="{FF2B5EF4-FFF2-40B4-BE49-F238E27FC236}">
                  <a16:creationId xmlns:a16="http://schemas.microsoft.com/office/drawing/2014/main" id="{EC71E617-52AC-47A7-BE56-53236FA0BD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</p:grpSp>
      <p:grpSp>
        <p:nvGrpSpPr>
          <p:cNvPr id="21690" name="Group 186">
            <a:extLst>
              <a:ext uri="{FF2B5EF4-FFF2-40B4-BE49-F238E27FC236}">
                <a16:creationId xmlns:a16="http://schemas.microsoft.com/office/drawing/2014/main" id="{CC25F6D1-8F61-4071-9C78-A5ACCD06D3B7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2170113"/>
            <a:ext cx="530225" cy="133350"/>
            <a:chOff x="1379" y="2728"/>
            <a:chExt cx="334" cy="84"/>
          </a:xfrm>
        </p:grpSpPr>
        <p:sp>
          <p:nvSpPr>
            <p:cNvPr id="21691" name="WordArt 187">
              <a:extLst>
                <a:ext uri="{FF2B5EF4-FFF2-40B4-BE49-F238E27FC236}">
                  <a16:creationId xmlns:a16="http://schemas.microsoft.com/office/drawing/2014/main" id="{680922BF-CFEF-4C19-9F44-1D5C5BE152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7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  <p:sp>
          <p:nvSpPr>
            <p:cNvPr id="21692" name="WordArt 188">
              <a:extLst>
                <a:ext uri="{FF2B5EF4-FFF2-40B4-BE49-F238E27FC236}">
                  <a16:creationId xmlns:a16="http://schemas.microsoft.com/office/drawing/2014/main" id="{E039FA3D-4F5B-4F87-B610-6D4AC797A5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7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</p:grpSp>
      <p:grpSp>
        <p:nvGrpSpPr>
          <p:cNvPr id="21693" name="Group 189">
            <a:extLst>
              <a:ext uri="{FF2B5EF4-FFF2-40B4-BE49-F238E27FC236}">
                <a16:creationId xmlns:a16="http://schemas.microsoft.com/office/drawing/2014/main" id="{2E73F44A-035D-482C-9705-22BA401FD502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5951538"/>
            <a:ext cx="396875" cy="133350"/>
            <a:chOff x="585" y="2728"/>
            <a:chExt cx="250" cy="84"/>
          </a:xfrm>
        </p:grpSpPr>
        <p:sp>
          <p:nvSpPr>
            <p:cNvPr id="21694" name="WordArt 190">
              <a:extLst>
                <a:ext uri="{FF2B5EF4-FFF2-40B4-BE49-F238E27FC236}">
                  <a16:creationId xmlns:a16="http://schemas.microsoft.com/office/drawing/2014/main" id="{28449D0D-C9A8-4C73-918A-8C84AC1906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  <p:sp>
          <p:nvSpPr>
            <p:cNvPr id="21695" name="WordArt 191">
              <a:extLst>
                <a:ext uri="{FF2B5EF4-FFF2-40B4-BE49-F238E27FC236}">
                  <a16:creationId xmlns:a16="http://schemas.microsoft.com/office/drawing/2014/main" id="{970D284F-B28B-4441-A68A-35D296AAAC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</p:grpSp>
      <p:grpSp>
        <p:nvGrpSpPr>
          <p:cNvPr id="21696" name="Group 192">
            <a:extLst>
              <a:ext uri="{FF2B5EF4-FFF2-40B4-BE49-F238E27FC236}">
                <a16:creationId xmlns:a16="http://schemas.microsoft.com/office/drawing/2014/main" id="{B1B4949F-B2C8-4A19-A63C-FD6DE42B322B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10136188"/>
            <a:ext cx="396875" cy="133350"/>
            <a:chOff x="925" y="2728"/>
            <a:chExt cx="250" cy="84"/>
          </a:xfrm>
        </p:grpSpPr>
        <p:sp>
          <p:nvSpPr>
            <p:cNvPr id="21697" name="WordArt 193">
              <a:extLst>
                <a:ext uri="{FF2B5EF4-FFF2-40B4-BE49-F238E27FC236}">
                  <a16:creationId xmlns:a16="http://schemas.microsoft.com/office/drawing/2014/main" id="{78FF6F04-5047-47F5-9C94-F5D91BFB33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  <p:sp>
          <p:nvSpPr>
            <p:cNvPr id="21698" name="WordArt 194">
              <a:extLst>
                <a:ext uri="{FF2B5EF4-FFF2-40B4-BE49-F238E27FC236}">
                  <a16:creationId xmlns:a16="http://schemas.microsoft.com/office/drawing/2014/main" id="{6E13329A-31A8-47E8-B5E1-692B48C0E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</p:grpSp>
      <p:grpSp>
        <p:nvGrpSpPr>
          <p:cNvPr id="21699" name="Group 195">
            <a:extLst>
              <a:ext uri="{FF2B5EF4-FFF2-40B4-BE49-F238E27FC236}">
                <a16:creationId xmlns:a16="http://schemas.microsoft.com/office/drawing/2014/main" id="{21CAB32D-0BDB-4A6A-9870-42D671B61305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314450"/>
            <a:ext cx="530225" cy="133350"/>
            <a:chOff x="1379" y="2955"/>
            <a:chExt cx="334" cy="84"/>
          </a:xfrm>
        </p:grpSpPr>
        <p:sp>
          <p:nvSpPr>
            <p:cNvPr id="21700" name="WordArt 196">
              <a:extLst>
                <a:ext uri="{FF2B5EF4-FFF2-40B4-BE49-F238E27FC236}">
                  <a16:creationId xmlns:a16="http://schemas.microsoft.com/office/drawing/2014/main" id="{2FED32FB-B878-4BDA-B729-24CE8EDAF6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9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  <p:sp>
          <p:nvSpPr>
            <p:cNvPr id="21701" name="WordArt 197">
              <a:extLst>
                <a:ext uri="{FF2B5EF4-FFF2-40B4-BE49-F238E27FC236}">
                  <a16:creationId xmlns:a16="http://schemas.microsoft.com/office/drawing/2014/main" id="{22D7CCB2-556A-447D-9736-239BA6296B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9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</p:grpSp>
      <p:grpSp>
        <p:nvGrpSpPr>
          <p:cNvPr id="21702" name="Group 198">
            <a:extLst>
              <a:ext uri="{FF2B5EF4-FFF2-40B4-BE49-F238E27FC236}">
                <a16:creationId xmlns:a16="http://schemas.microsoft.com/office/drawing/2014/main" id="{7D79161C-D11C-4237-89B4-682BA148673A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8380413"/>
            <a:ext cx="396875" cy="133350"/>
            <a:chOff x="585" y="2955"/>
            <a:chExt cx="250" cy="84"/>
          </a:xfrm>
        </p:grpSpPr>
        <p:sp>
          <p:nvSpPr>
            <p:cNvPr id="21703" name="WordArt 199">
              <a:extLst>
                <a:ext uri="{FF2B5EF4-FFF2-40B4-BE49-F238E27FC236}">
                  <a16:creationId xmlns:a16="http://schemas.microsoft.com/office/drawing/2014/main" id="{F2A75AF9-DAE2-4E65-8C91-58826DB6E9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  <p:sp>
          <p:nvSpPr>
            <p:cNvPr id="21704" name="WordArt 200">
              <a:extLst>
                <a:ext uri="{FF2B5EF4-FFF2-40B4-BE49-F238E27FC236}">
                  <a16:creationId xmlns:a16="http://schemas.microsoft.com/office/drawing/2014/main" id="{F12B2299-16EE-4E65-BAE8-4AC168FF0C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</p:grpSp>
      <p:grpSp>
        <p:nvGrpSpPr>
          <p:cNvPr id="21705" name="Group 201">
            <a:extLst>
              <a:ext uri="{FF2B5EF4-FFF2-40B4-BE49-F238E27FC236}">
                <a16:creationId xmlns:a16="http://schemas.microsoft.com/office/drawing/2014/main" id="{96AB0070-1875-4F41-ACDA-F372E03A2D0D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1396663"/>
            <a:ext cx="396875" cy="133350"/>
            <a:chOff x="925" y="2955"/>
            <a:chExt cx="250" cy="84"/>
          </a:xfrm>
        </p:grpSpPr>
        <p:sp>
          <p:nvSpPr>
            <p:cNvPr id="21706" name="WordArt 202">
              <a:extLst>
                <a:ext uri="{FF2B5EF4-FFF2-40B4-BE49-F238E27FC236}">
                  <a16:creationId xmlns:a16="http://schemas.microsoft.com/office/drawing/2014/main" id="{D4A555D9-32B1-4A94-A9BD-0C03CB0469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  <p:sp>
          <p:nvSpPr>
            <p:cNvPr id="21707" name="WordArt 203">
              <a:extLst>
                <a:ext uri="{FF2B5EF4-FFF2-40B4-BE49-F238E27FC236}">
                  <a16:creationId xmlns:a16="http://schemas.microsoft.com/office/drawing/2014/main" id="{DB3F5AB5-62F8-4288-B9BC-25704134DA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</p:grpSp>
      <p:grpSp>
        <p:nvGrpSpPr>
          <p:cNvPr id="21708" name="Group 204">
            <a:extLst>
              <a:ext uri="{FF2B5EF4-FFF2-40B4-BE49-F238E27FC236}">
                <a16:creationId xmlns:a16="http://schemas.microsoft.com/office/drawing/2014/main" id="{732528B8-175B-41AA-B51B-145C2727DDB1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8696325"/>
            <a:ext cx="396875" cy="133350"/>
            <a:chOff x="585" y="3182"/>
            <a:chExt cx="250" cy="84"/>
          </a:xfrm>
        </p:grpSpPr>
        <p:sp>
          <p:nvSpPr>
            <p:cNvPr id="21709" name="WordArt 205">
              <a:extLst>
                <a:ext uri="{FF2B5EF4-FFF2-40B4-BE49-F238E27FC236}">
                  <a16:creationId xmlns:a16="http://schemas.microsoft.com/office/drawing/2014/main" id="{8FABFD61-74B5-4F7C-8CD8-C7EF5A4D05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  <p:sp>
          <p:nvSpPr>
            <p:cNvPr id="21710" name="WordArt 206">
              <a:extLst>
                <a:ext uri="{FF2B5EF4-FFF2-40B4-BE49-F238E27FC236}">
                  <a16:creationId xmlns:a16="http://schemas.microsoft.com/office/drawing/2014/main" id="{390947BA-32AE-48CD-BC7C-3A54D041DB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</p:grpSp>
      <p:grpSp>
        <p:nvGrpSpPr>
          <p:cNvPr id="21711" name="Group 207">
            <a:extLst>
              <a:ext uri="{FF2B5EF4-FFF2-40B4-BE49-F238E27FC236}">
                <a16:creationId xmlns:a16="http://schemas.microsoft.com/office/drawing/2014/main" id="{6CB77614-5AF2-481B-9A3A-133B529B158F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3879850"/>
            <a:ext cx="396875" cy="133350"/>
            <a:chOff x="925" y="3182"/>
            <a:chExt cx="250" cy="84"/>
          </a:xfrm>
        </p:grpSpPr>
        <p:sp>
          <p:nvSpPr>
            <p:cNvPr id="21712" name="WordArt 208">
              <a:extLst>
                <a:ext uri="{FF2B5EF4-FFF2-40B4-BE49-F238E27FC236}">
                  <a16:creationId xmlns:a16="http://schemas.microsoft.com/office/drawing/2014/main" id="{4B041585-18A8-4E9D-A785-980CE9C18C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  <p:sp>
          <p:nvSpPr>
            <p:cNvPr id="21713" name="WordArt 209">
              <a:extLst>
                <a:ext uri="{FF2B5EF4-FFF2-40B4-BE49-F238E27FC236}">
                  <a16:creationId xmlns:a16="http://schemas.microsoft.com/office/drawing/2014/main" id="{6A60DD75-4EAD-47B2-B03D-E47D9B05BD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</p:grpSp>
      <p:grpSp>
        <p:nvGrpSpPr>
          <p:cNvPr id="21714" name="Group 210">
            <a:extLst>
              <a:ext uri="{FF2B5EF4-FFF2-40B4-BE49-F238E27FC236}">
                <a16:creationId xmlns:a16="http://schemas.microsoft.com/office/drawing/2014/main" id="{11E7384C-B622-4DF0-9DA2-02A17B5E89A5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900238"/>
            <a:ext cx="530225" cy="133350"/>
            <a:chOff x="1379" y="3409"/>
            <a:chExt cx="334" cy="84"/>
          </a:xfrm>
        </p:grpSpPr>
        <p:sp>
          <p:nvSpPr>
            <p:cNvPr id="21715" name="WordArt 211">
              <a:extLst>
                <a:ext uri="{FF2B5EF4-FFF2-40B4-BE49-F238E27FC236}">
                  <a16:creationId xmlns:a16="http://schemas.microsoft.com/office/drawing/2014/main" id="{358F83F2-C6AF-4CAE-924A-5E186C2A8F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  <p:sp>
          <p:nvSpPr>
            <p:cNvPr id="21716" name="WordArt 212">
              <a:extLst>
                <a:ext uri="{FF2B5EF4-FFF2-40B4-BE49-F238E27FC236}">
                  <a16:creationId xmlns:a16="http://schemas.microsoft.com/office/drawing/2014/main" id="{60D6E508-BA6F-4EAA-AD08-F368021D0D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</p:grpSp>
      <p:grpSp>
        <p:nvGrpSpPr>
          <p:cNvPr id="21717" name="Group 213">
            <a:extLst>
              <a:ext uri="{FF2B5EF4-FFF2-40B4-BE49-F238E27FC236}">
                <a16:creationId xmlns:a16="http://schemas.microsoft.com/office/drawing/2014/main" id="{DF24B528-C0A5-4E35-8C5D-0E2E39281240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12206288"/>
            <a:ext cx="396875" cy="133350"/>
            <a:chOff x="585" y="3409"/>
            <a:chExt cx="250" cy="84"/>
          </a:xfrm>
        </p:grpSpPr>
        <p:sp>
          <p:nvSpPr>
            <p:cNvPr id="21718" name="WordArt 214">
              <a:extLst>
                <a:ext uri="{FF2B5EF4-FFF2-40B4-BE49-F238E27FC236}">
                  <a16:creationId xmlns:a16="http://schemas.microsoft.com/office/drawing/2014/main" id="{936508FE-58D3-4E90-99E0-4EC31BC16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  <p:sp>
          <p:nvSpPr>
            <p:cNvPr id="21719" name="WordArt 215">
              <a:extLst>
                <a:ext uri="{FF2B5EF4-FFF2-40B4-BE49-F238E27FC236}">
                  <a16:creationId xmlns:a16="http://schemas.microsoft.com/office/drawing/2014/main" id="{BE48E6F7-E1E3-47A5-AF76-70911498E3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</p:grpSp>
      <p:grpSp>
        <p:nvGrpSpPr>
          <p:cNvPr id="21720" name="Group 216">
            <a:extLst>
              <a:ext uri="{FF2B5EF4-FFF2-40B4-BE49-F238E27FC236}">
                <a16:creationId xmlns:a16="http://schemas.microsoft.com/office/drawing/2014/main" id="{22DD3D3A-2C80-4D84-8E59-F0C501A03766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4286250"/>
            <a:ext cx="396875" cy="133350"/>
            <a:chOff x="925" y="3409"/>
            <a:chExt cx="250" cy="84"/>
          </a:xfrm>
        </p:grpSpPr>
        <p:sp>
          <p:nvSpPr>
            <p:cNvPr id="21721" name="WordArt 217">
              <a:extLst>
                <a:ext uri="{FF2B5EF4-FFF2-40B4-BE49-F238E27FC236}">
                  <a16:creationId xmlns:a16="http://schemas.microsoft.com/office/drawing/2014/main" id="{45685020-BF58-4ECB-B56E-1F7BAC72E4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  <p:sp>
          <p:nvSpPr>
            <p:cNvPr id="21722" name="WordArt 218">
              <a:extLst>
                <a:ext uri="{FF2B5EF4-FFF2-40B4-BE49-F238E27FC236}">
                  <a16:creationId xmlns:a16="http://schemas.microsoft.com/office/drawing/2014/main" id="{2D1F6B51-EFD9-4311-B582-F08FD57DE3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</p:grpSp>
      <p:grpSp>
        <p:nvGrpSpPr>
          <p:cNvPr id="21723" name="Group 219">
            <a:extLst>
              <a:ext uri="{FF2B5EF4-FFF2-40B4-BE49-F238E27FC236}">
                <a16:creationId xmlns:a16="http://schemas.microsoft.com/office/drawing/2014/main" id="{57707FE9-17CF-42E1-BDF9-8A3DB9E954A5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685800"/>
            <a:ext cx="530225" cy="133350"/>
            <a:chOff x="1379" y="3636"/>
            <a:chExt cx="334" cy="84"/>
          </a:xfrm>
        </p:grpSpPr>
        <p:sp>
          <p:nvSpPr>
            <p:cNvPr id="21724" name="WordArt 220">
              <a:extLst>
                <a:ext uri="{FF2B5EF4-FFF2-40B4-BE49-F238E27FC236}">
                  <a16:creationId xmlns:a16="http://schemas.microsoft.com/office/drawing/2014/main" id="{4EA1FA94-7E82-4020-8DEC-40E310EBAE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  <p:sp>
          <p:nvSpPr>
            <p:cNvPr id="21725" name="WordArt 221">
              <a:extLst>
                <a:ext uri="{FF2B5EF4-FFF2-40B4-BE49-F238E27FC236}">
                  <a16:creationId xmlns:a16="http://schemas.microsoft.com/office/drawing/2014/main" id="{33BBA0BD-061D-4249-8A6B-E33DB897D3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</p:grpSp>
      <p:grpSp>
        <p:nvGrpSpPr>
          <p:cNvPr id="21726" name="Group 222">
            <a:extLst>
              <a:ext uri="{FF2B5EF4-FFF2-40B4-BE49-F238E27FC236}">
                <a16:creationId xmlns:a16="http://schemas.microsoft.com/office/drawing/2014/main" id="{00195B97-9BD3-4E28-BE7B-BEF5CACF92A5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3970338"/>
            <a:ext cx="396875" cy="133350"/>
            <a:chOff x="585" y="3636"/>
            <a:chExt cx="250" cy="84"/>
          </a:xfrm>
        </p:grpSpPr>
        <p:sp>
          <p:nvSpPr>
            <p:cNvPr id="21727" name="WordArt 223">
              <a:extLst>
                <a:ext uri="{FF2B5EF4-FFF2-40B4-BE49-F238E27FC236}">
                  <a16:creationId xmlns:a16="http://schemas.microsoft.com/office/drawing/2014/main" id="{5C414EFB-D533-4A60-9828-1324267B0F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  <p:sp>
          <p:nvSpPr>
            <p:cNvPr id="21728" name="WordArt 224">
              <a:extLst>
                <a:ext uri="{FF2B5EF4-FFF2-40B4-BE49-F238E27FC236}">
                  <a16:creationId xmlns:a16="http://schemas.microsoft.com/office/drawing/2014/main" id="{651CFABB-9E9F-40AB-AFE7-6B4DB79353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</p:grpSp>
      <p:grpSp>
        <p:nvGrpSpPr>
          <p:cNvPr id="21729" name="Group 225">
            <a:extLst>
              <a:ext uri="{FF2B5EF4-FFF2-40B4-BE49-F238E27FC236}">
                <a16:creationId xmlns:a16="http://schemas.microsoft.com/office/drawing/2014/main" id="{00CB0073-FF8E-4EBB-929C-59AD55777BC8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2351088"/>
            <a:ext cx="396875" cy="133350"/>
            <a:chOff x="925" y="3636"/>
            <a:chExt cx="250" cy="84"/>
          </a:xfrm>
        </p:grpSpPr>
        <p:sp>
          <p:nvSpPr>
            <p:cNvPr id="21730" name="WordArt 226">
              <a:extLst>
                <a:ext uri="{FF2B5EF4-FFF2-40B4-BE49-F238E27FC236}">
                  <a16:creationId xmlns:a16="http://schemas.microsoft.com/office/drawing/2014/main" id="{7A321956-4001-4616-9233-CC677A05BD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  <p:sp>
          <p:nvSpPr>
            <p:cNvPr id="21731" name="WordArt 227">
              <a:extLst>
                <a:ext uri="{FF2B5EF4-FFF2-40B4-BE49-F238E27FC236}">
                  <a16:creationId xmlns:a16="http://schemas.microsoft.com/office/drawing/2014/main" id="{75AADF25-7BCE-477C-BAD1-550FF87DC4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</p:grpSp>
      <p:grpSp>
        <p:nvGrpSpPr>
          <p:cNvPr id="21732" name="Group 228">
            <a:extLst>
              <a:ext uri="{FF2B5EF4-FFF2-40B4-BE49-F238E27FC236}">
                <a16:creationId xmlns:a16="http://schemas.microsoft.com/office/drawing/2014/main" id="{4E065CB1-4BE8-4009-BAB7-2448B14FC485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000125"/>
            <a:ext cx="396875" cy="133350"/>
            <a:chOff x="245" y="1140"/>
            <a:chExt cx="250" cy="84"/>
          </a:xfrm>
        </p:grpSpPr>
        <p:sp>
          <p:nvSpPr>
            <p:cNvPr id="21733" name="WordArt 229">
              <a:extLst>
                <a:ext uri="{FF2B5EF4-FFF2-40B4-BE49-F238E27FC236}">
                  <a16:creationId xmlns:a16="http://schemas.microsoft.com/office/drawing/2014/main" id="{8FB4BFA2-BA6D-4987-99A8-D8F5C87E74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  <p:sp>
          <p:nvSpPr>
            <p:cNvPr id="21734" name="WordArt 230">
              <a:extLst>
                <a:ext uri="{FF2B5EF4-FFF2-40B4-BE49-F238E27FC236}">
                  <a16:creationId xmlns:a16="http://schemas.microsoft.com/office/drawing/2014/main" id="{39684C69-1B10-457F-9371-7441CCAD47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</p:grpSp>
      <p:grpSp>
        <p:nvGrpSpPr>
          <p:cNvPr id="21735" name="Group 231">
            <a:extLst>
              <a:ext uri="{FF2B5EF4-FFF2-40B4-BE49-F238E27FC236}">
                <a16:creationId xmlns:a16="http://schemas.microsoft.com/office/drawing/2014/main" id="{B45EFBE5-3817-4284-A410-06E309D49441}"/>
              </a:ext>
            </a:extLst>
          </p:cNvPr>
          <p:cNvGrpSpPr>
            <a:grpSpLocks/>
          </p:cNvGrpSpPr>
          <p:nvPr/>
        </p:nvGrpSpPr>
        <p:grpSpPr bwMode="auto">
          <a:xfrm>
            <a:off x="5664200" y="6265863"/>
            <a:ext cx="396875" cy="133350"/>
            <a:chOff x="245" y="1367"/>
            <a:chExt cx="250" cy="84"/>
          </a:xfrm>
        </p:grpSpPr>
        <p:sp>
          <p:nvSpPr>
            <p:cNvPr id="21736" name="WordArt 232">
              <a:extLst>
                <a:ext uri="{FF2B5EF4-FFF2-40B4-BE49-F238E27FC236}">
                  <a16:creationId xmlns:a16="http://schemas.microsoft.com/office/drawing/2014/main" id="{DFC0D744-01AB-4F84-95CF-AA6FBFE712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  <p:sp>
          <p:nvSpPr>
            <p:cNvPr id="21737" name="WordArt 233">
              <a:extLst>
                <a:ext uri="{FF2B5EF4-FFF2-40B4-BE49-F238E27FC236}">
                  <a16:creationId xmlns:a16="http://schemas.microsoft.com/office/drawing/2014/main" id="{6921EB78-6CEF-40FD-AFA9-52AEA20792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</p:grpSp>
      <p:grpSp>
        <p:nvGrpSpPr>
          <p:cNvPr id="21738" name="Group 234">
            <a:extLst>
              <a:ext uri="{FF2B5EF4-FFF2-40B4-BE49-F238E27FC236}">
                <a16:creationId xmlns:a16="http://schemas.microsoft.com/office/drawing/2014/main" id="{909449E9-1E07-432D-A392-3EE9C6EE7558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121525"/>
            <a:ext cx="396875" cy="133350"/>
            <a:chOff x="245" y="1594"/>
            <a:chExt cx="250" cy="84"/>
          </a:xfrm>
        </p:grpSpPr>
        <p:sp>
          <p:nvSpPr>
            <p:cNvPr id="21739" name="WordArt 235">
              <a:extLst>
                <a:ext uri="{FF2B5EF4-FFF2-40B4-BE49-F238E27FC236}">
                  <a16:creationId xmlns:a16="http://schemas.microsoft.com/office/drawing/2014/main" id="{B3503F2E-AC34-4B8F-AFC7-2EA715F5F8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  <p:sp>
          <p:nvSpPr>
            <p:cNvPr id="21740" name="WordArt 236">
              <a:extLst>
                <a:ext uri="{FF2B5EF4-FFF2-40B4-BE49-F238E27FC236}">
                  <a16:creationId xmlns:a16="http://schemas.microsoft.com/office/drawing/2014/main" id="{FA39FDD8-C500-4674-ACE3-F24486DD65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</p:grpSp>
      <p:grpSp>
        <p:nvGrpSpPr>
          <p:cNvPr id="21741" name="Group 237">
            <a:extLst>
              <a:ext uri="{FF2B5EF4-FFF2-40B4-BE49-F238E27FC236}">
                <a16:creationId xmlns:a16="http://schemas.microsoft.com/office/drawing/2014/main" id="{6E35CF6F-A28B-46E3-BD95-ADC7E6158660}"/>
              </a:ext>
            </a:extLst>
          </p:cNvPr>
          <p:cNvGrpSpPr>
            <a:grpSpLocks/>
          </p:cNvGrpSpPr>
          <p:nvPr/>
        </p:nvGrpSpPr>
        <p:grpSpPr bwMode="auto">
          <a:xfrm>
            <a:off x="7643813" y="7435850"/>
            <a:ext cx="396875" cy="133350"/>
            <a:chOff x="245" y="1821"/>
            <a:chExt cx="250" cy="84"/>
          </a:xfrm>
        </p:grpSpPr>
        <p:sp>
          <p:nvSpPr>
            <p:cNvPr id="21742" name="WordArt 238">
              <a:extLst>
                <a:ext uri="{FF2B5EF4-FFF2-40B4-BE49-F238E27FC236}">
                  <a16:creationId xmlns:a16="http://schemas.microsoft.com/office/drawing/2014/main" id="{7EC0144E-940B-443F-90AA-70431BC3F4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21743" name="WordArt 239">
              <a:extLst>
                <a:ext uri="{FF2B5EF4-FFF2-40B4-BE49-F238E27FC236}">
                  <a16:creationId xmlns:a16="http://schemas.microsoft.com/office/drawing/2014/main" id="{476658BE-B2D0-4CA1-A9C8-1A6B1AE199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21744" name="Group 240">
            <a:extLst>
              <a:ext uri="{FF2B5EF4-FFF2-40B4-BE49-F238E27FC236}">
                <a16:creationId xmlns:a16="http://schemas.microsoft.com/office/drawing/2014/main" id="{E330A017-1FFC-4C44-B606-61C42D66113C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600575"/>
            <a:ext cx="396875" cy="133350"/>
            <a:chOff x="245" y="2047"/>
            <a:chExt cx="250" cy="84"/>
          </a:xfrm>
        </p:grpSpPr>
        <p:sp>
          <p:nvSpPr>
            <p:cNvPr id="21745" name="WordArt 241">
              <a:extLst>
                <a:ext uri="{FF2B5EF4-FFF2-40B4-BE49-F238E27FC236}">
                  <a16:creationId xmlns:a16="http://schemas.microsoft.com/office/drawing/2014/main" id="{90E29195-4CCF-4451-A9F0-DC53660DA2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  <p:sp>
          <p:nvSpPr>
            <p:cNvPr id="21746" name="WordArt 242">
              <a:extLst>
                <a:ext uri="{FF2B5EF4-FFF2-40B4-BE49-F238E27FC236}">
                  <a16:creationId xmlns:a16="http://schemas.microsoft.com/office/drawing/2014/main" id="{7B144DA5-DFAD-4FC7-A57F-0CA1E23130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</p:grpSp>
      <p:grpSp>
        <p:nvGrpSpPr>
          <p:cNvPr id="21747" name="Group 243">
            <a:extLst>
              <a:ext uri="{FF2B5EF4-FFF2-40B4-BE49-F238E27FC236}">
                <a16:creationId xmlns:a16="http://schemas.microsoft.com/office/drawing/2014/main" id="{24D17972-C046-4579-87CE-5CDDF953C17D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9731375"/>
            <a:ext cx="396875" cy="133350"/>
            <a:chOff x="3790" y="6385"/>
            <a:chExt cx="250" cy="84"/>
          </a:xfrm>
        </p:grpSpPr>
        <p:sp>
          <p:nvSpPr>
            <p:cNvPr id="21748" name="WordArt 244">
              <a:extLst>
                <a:ext uri="{FF2B5EF4-FFF2-40B4-BE49-F238E27FC236}">
                  <a16:creationId xmlns:a16="http://schemas.microsoft.com/office/drawing/2014/main" id="{08230FB3-EAAE-48DD-9E73-44C1562B9A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0" y="63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  <p:sp>
          <p:nvSpPr>
            <p:cNvPr id="21749" name="WordArt 245">
              <a:extLst>
                <a:ext uri="{FF2B5EF4-FFF2-40B4-BE49-F238E27FC236}">
                  <a16:creationId xmlns:a16="http://schemas.microsoft.com/office/drawing/2014/main" id="{0E7A811E-9606-4031-B6E3-0A265219A3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1" y="63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</p:grpSp>
      <p:grpSp>
        <p:nvGrpSpPr>
          <p:cNvPr id="21750" name="Group 246">
            <a:extLst>
              <a:ext uri="{FF2B5EF4-FFF2-40B4-BE49-F238E27FC236}">
                <a16:creationId xmlns:a16="http://schemas.microsoft.com/office/drawing/2014/main" id="{85F6AAB3-29A6-4ABB-9CD3-5C2DF4EAFB24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7210425"/>
            <a:ext cx="396875" cy="133350"/>
            <a:chOff x="245" y="2501"/>
            <a:chExt cx="250" cy="84"/>
          </a:xfrm>
        </p:grpSpPr>
        <p:sp>
          <p:nvSpPr>
            <p:cNvPr id="21751" name="WordArt 247">
              <a:extLst>
                <a:ext uri="{FF2B5EF4-FFF2-40B4-BE49-F238E27FC236}">
                  <a16:creationId xmlns:a16="http://schemas.microsoft.com/office/drawing/2014/main" id="{DC07E1DE-8009-42E9-A6EE-A013C75E2E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  <p:sp>
          <p:nvSpPr>
            <p:cNvPr id="21752" name="WordArt 248">
              <a:extLst>
                <a:ext uri="{FF2B5EF4-FFF2-40B4-BE49-F238E27FC236}">
                  <a16:creationId xmlns:a16="http://schemas.microsoft.com/office/drawing/2014/main" id="{B7A6E662-4C1A-45A0-84BD-23170E9A05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</p:grpSp>
      <p:grpSp>
        <p:nvGrpSpPr>
          <p:cNvPr id="21753" name="Group 249">
            <a:extLst>
              <a:ext uri="{FF2B5EF4-FFF2-40B4-BE49-F238E27FC236}">
                <a16:creationId xmlns:a16="http://schemas.microsoft.com/office/drawing/2014/main" id="{A01B5661-8B0A-4688-87EA-02ECF8F6D357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615238"/>
            <a:ext cx="396875" cy="133350"/>
            <a:chOff x="245" y="2728"/>
            <a:chExt cx="250" cy="84"/>
          </a:xfrm>
        </p:grpSpPr>
        <p:sp>
          <p:nvSpPr>
            <p:cNvPr id="21754" name="WordArt 250">
              <a:extLst>
                <a:ext uri="{FF2B5EF4-FFF2-40B4-BE49-F238E27FC236}">
                  <a16:creationId xmlns:a16="http://schemas.microsoft.com/office/drawing/2014/main" id="{91F52F94-B738-44D5-9327-6354D9F0AE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  <p:sp>
          <p:nvSpPr>
            <p:cNvPr id="21755" name="WordArt 251">
              <a:extLst>
                <a:ext uri="{FF2B5EF4-FFF2-40B4-BE49-F238E27FC236}">
                  <a16:creationId xmlns:a16="http://schemas.microsoft.com/office/drawing/2014/main" id="{776D8E71-B0E4-416E-81F6-9F5525273E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</p:grpSp>
      <p:grpSp>
        <p:nvGrpSpPr>
          <p:cNvPr id="21756" name="Group 252">
            <a:extLst>
              <a:ext uri="{FF2B5EF4-FFF2-40B4-BE49-F238E27FC236}">
                <a16:creationId xmlns:a16="http://schemas.microsoft.com/office/drawing/2014/main" id="{A7BD2C9D-450A-4403-A173-47BD5F93F47E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8605838"/>
            <a:ext cx="396875" cy="133350"/>
            <a:chOff x="245" y="2955"/>
            <a:chExt cx="250" cy="84"/>
          </a:xfrm>
        </p:grpSpPr>
        <p:sp>
          <p:nvSpPr>
            <p:cNvPr id="21757" name="WordArt 253">
              <a:extLst>
                <a:ext uri="{FF2B5EF4-FFF2-40B4-BE49-F238E27FC236}">
                  <a16:creationId xmlns:a16="http://schemas.microsoft.com/office/drawing/2014/main" id="{19016718-1090-4FAA-92E3-3DF52931CF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  <p:sp>
          <p:nvSpPr>
            <p:cNvPr id="21758" name="WordArt 254">
              <a:extLst>
                <a:ext uri="{FF2B5EF4-FFF2-40B4-BE49-F238E27FC236}">
                  <a16:creationId xmlns:a16="http://schemas.microsoft.com/office/drawing/2014/main" id="{74ED20DF-0F30-46C8-9F56-FB4DB12F03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</p:grpSp>
      <p:grpSp>
        <p:nvGrpSpPr>
          <p:cNvPr id="21759" name="Group 255">
            <a:extLst>
              <a:ext uri="{FF2B5EF4-FFF2-40B4-BE49-F238E27FC236}">
                <a16:creationId xmlns:a16="http://schemas.microsoft.com/office/drawing/2014/main" id="{30B98F91-AFB0-4D18-9196-CFF639AB4636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236075"/>
            <a:ext cx="396875" cy="133350"/>
            <a:chOff x="245" y="3182"/>
            <a:chExt cx="250" cy="84"/>
          </a:xfrm>
        </p:grpSpPr>
        <p:sp>
          <p:nvSpPr>
            <p:cNvPr id="21760" name="WordArt 256">
              <a:extLst>
                <a:ext uri="{FF2B5EF4-FFF2-40B4-BE49-F238E27FC236}">
                  <a16:creationId xmlns:a16="http://schemas.microsoft.com/office/drawing/2014/main" id="{038F2A43-9A92-4A88-B73F-28317B82C8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  <p:sp>
          <p:nvSpPr>
            <p:cNvPr id="21761" name="WordArt 257">
              <a:extLst>
                <a:ext uri="{FF2B5EF4-FFF2-40B4-BE49-F238E27FC236}">
                  <a16:creationId xmlns:a16="http://schemas.microsoft.com/office/drawing/2014/main" id="{DA5C3898-2180-4A41-B722-55AE17CA5E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</p:grpSp>
      <p:grpSp>
        <p:nvGrpSpPr>
          <p:cNvPr id="21762" name="Group 258">
            <a:extLst>
              <a:ext uri="{FF2B5EF4-FFF2-40B4-BE49-F238E27FC236}">
                <a16:creationId xmlns:a16="http://schemas.microsoft.com/office/drawing/2014/main" id="{C76757C4-DE41-4D43-83D7-9BA6A8AC2134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7121525"/>
            <a:ext cx="396875" cy="133350"/>
            <a:chOff x="245" y="3409"/>
            <a:chExt cx="250" cy="84"/>
          </a:xfrm>
        </p:grpSpPr>
        <p:sp>
          <p:nvSpPr>
            <p:cNvPr id="21763" name="WordArt 259">
              <a:extLst>
                <a:ext uri="{FF2B5EF4-FFF2-40B4-BE49-F238E27FC236}">
                  <a16:creationId xmlns:a16="http://schemas.microsoft.com/office/drawing/2014/main" id="{851455C0-C9F0-43E1-84D8-06BEE731F3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  <p:sp>
          <p:nvSpPr>
            <p:cNvPr id="21764" name="WordArt 260">
              <a:extLst>
                <a:ext uri="{FF2B5EF4-FFF2-40B4-BE49-F238E27FC236}">
                  <a16:creationId xmlns:a16="http://schemas.microsoft.com/office/drawing/2014/main" id="{E83D70CE-D559-4336-A5F2-420380CE47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</p:grpSp>
      <p:grpSp>
        <p:nvGrpSpPr>
          <p:cNvPr id="21765" name="Group 261">
            <a:extLst>
              <a:ext uri="{FF2B5EF4-FFF2-40B4-BE49-F238E27FC236}">
                <a16:creationId xmlns:a16="http://schemas.microsoft.com/office/drawing/2014/main" id="{5EB9CE7D-9E9F-48E6-BCE6-DAFEC2F3C6A5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796213"/>
            <a:ext cx="396875" cy="133350"/>
            <a:chOff x="245" y="3636"/>
            <a:chExt cx="250" cy="84"/>
          </a:xfrm>
        </p:grpSpPr>
        <p:sp>
          <p:nvSpPr>
            <p:cNvPr id="21766" name="WordArt 262">
              <a:extLst>
                <a:ext uri="{FF2B5EF4-FFF2-40B4-BE49-F238E27FC236}">
                  <a16:creationId xmlns:a16="http://schemas.microsoft.com/office/drawing/2014/main" id="{C1DE93D4-DF1D-40CC-AF4F-27FD0B8777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  <p:sp>
          <p:nvSpPr>
            <p:cNvPr id="21767" name="WordArt 263">
              <a:extLst>
                <a:ext uri="{FF2B5EF4-FFF2-40B4-BE49-F238E27FC236}">
                  <a16:creationId xmlns:a16="http://schemas.microsoft.com/office/drawing/2014/main" id="{40A97779-B86B-467F-A186-4F8F5E36BA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</p:grpSp>
      <p:grpSp>
        <p:nvGrpSpPr>
          <p:cNvPr id="21768" name="Group 264">
            <a:extLst>
              <a:ext uri="{FF2B5EF4-FFF2-40B4-BE49-F238E27FC236}">
                <a16:creationId xmlns:a16="http://schemas.microsoft.com/office/drawing/2014/main" id="{C60054F5-36EC-46AA-A784-64DE1E57D4B0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1450975"/>
            <a:ext cx="396875" cy="133350"/>
            <a:chOff x="585" y="3891"/>
            <a:chExt cx="250" cy="84"/>
          </a:xfrm>
        </p:grpSpPr>
        <p:sp>
          <p:nvSpPr>
            <p:cNvPr id="21769" name="WordArt 265">
              <a:extLst>
                <a:ext uri="{FF2B5EF4-FFF2-40B4-BE49-F238E27FC236}">
                  <a16:creationId xmlns:a16="http://schemas.microsoft.com/office/drawing/2014/main" id="{5CCE8DC8-2A7F-4B57-BB4E-48D1B4AC4E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  <p:sp>
          <p:nvSpPr>
            <p:cNvPr id="21770" name="WordArt 266">
              <a:extLst>
                <a:ext uri="{FF2B5EF4-FFF2-40B4-BE49-F238E27FC236}">
                  <a16:creationId xmlns:a16="http://schemas.microsoft.com/office/drawing/2014/main" id="{D1DFC995-E394-41FC-828F-4807E31C1C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</p:grpSp>
      <p:grpSp>
        <p:nvGrpSpPr>
          <p:cNvPr id="21771" name="Group 267">
            <a:extLst>
              <a:ext uri="{FF2B5EF4-FFF2-40B4-BE49-F238E27FC236}">
                <a16:creationId xmlns:a16="http://schemas.microsoft.com/office/drawing/2014/main" id="{F4A7A180-CF88-47BB-89A6-77A56B6623AE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5905500"/>
            <a:ext cx="396875" cy="133350"/>
            <a:chOff x="925" y="3891"/>
            <a:chExt cx="250" cy="84"/>
          </a:xfrm>
        </p:grpSpPr>
        <p:sp>
          <p:nvSpPr>
            <p:cNvPr id="21772" name="WordArt 268">
              <a:extLst>
                <a:ext uri="{FF2B5EF4-FFF2-40B4-BE49-F238E27FC236}">
                  <a16:creationId xmlns:a16="http://schemas.microsoft.com/office/drawing/2014/main" id="{41ABCCDF-3330-4A38-95B5-AAC6FAAE53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  <p:sp>
          <p:nvSpPr>
            <p:cNvPr id="21773" name="WordArt 269">
              <a:extLst>
                <a:ext uri="{FF2B5EF4-FFF2-40B4-BE49-F238E27FC236}">
                  <a16:creationId xmlns:a16="http://schemas.microsoft.com/office/drawing/2014/main" id="{4512FF57-6769-4F2C-810F-8117C82D77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</p:grpSp>
      <p:grpSp>
        <p:nvGrpSpPr>
          <p:cNvPr id="21774" name="Group 270">
            <a:extLst>
              <a:ext uri="{FF2B5EF4-FFF2-40B4-BE49-F238E27FC236}">
                <a16:creationId xmlns:a16="http://schemas.microsoft.com/office/drawing/2014/main" id="{BA46459A-CA2C-491F-A0FF-77243DF35375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4151313"/>
            <a:ext cx="396875" cy="133350"/>
            <a:chOff x="585" y="4118"/>
            <a:chExt cx="250" cy="84"/>
          </a:xfrm>
        </p:grpSpPr>
        <p:sp>
          <p:nvSpPr>
            <p:cNvPr id="21775" name="WordArt 271">
              <a:extLst>
                <a:ext uri="{FF2B5EF4-FFF2-40B4-BE49-F238E27FC236}">
                  <a16:creationId xmlns:a16="http://schemas.microsoft.com/office/drawing/2014/main" id="{93C60864-4442-4918-9C66-39BF3F415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21776" name="WordArt 272">
              <a:extLst>
                <a:ext uri="{FF2B5EF4-FFF2-40B4-BE49-F238E27FC236}">
                  <a16:creationId xmlns:a16="http://schemas.microsoft.com/office/drawing/2014/main" id="{8A371591-2FF0-49EB-A131-9E6ECFF4BD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21777" name="Group 273">
            <a:extLst>
              <a:ext uri="{FF2B5EF4-FFF2-40B4-BE49-F238E27FC236}">
                <a16:creationId xmlns:a16="http://schemas.microsoft.com/office/drawing/2014/main" id="{E70BF34B-043E-440D-987A-43072CE4D154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505950"/>
            <a:ext cx="396875" cy="133350"/>
            <a:chOff x="925" y="4118"/>
            <a:chExt cx="250" cy="84"/>
          </a:xfrm>
        </p:grpSpPr>
        <p:sp>
          <p:nvSpPr>
            <p:cNvPr id="21778" name="WordArt 274">
              <a:extLst>
                <a:ext uri="{FF2B5EF4-FFF2-40B4-BE49-F238E27FC236}">
                  <a16:creationId xmlns:a16="http://schemas.microsoft.com/office/drawing/2014/main" id="{A6623D82-97E1-4975-9885-791FD35048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  <p:sp>
          <p:nvSpPr>
            <p:cNvPr id="21779" name="WordArt 275">
              <a:extLst>
                <a:ext uri="{FF2B5EF4-FFF2-40B4-BE49-F238E27FC236}">
                  <a16:creationId xmlns:a16="http://schemas.microsoft.com/office/drawing/2014/main" id="{843E733E-6000-4CAE-8A97-529B16466F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</p:grpSp>
      <p:grpSp>
        <p:nvGrpSpPr>
          <p:cNvPr id="21780" name="Group 276">
            <a:extLst>
              <a:ext uri="{FF2B5EF4-FFF2-40B4-BE49-F238E27FC236}">
                <a16:creationId xmlns:a16="http://schemas.microsoft.com/office/drawing/2014/main" id="{38B1FC83-F0AC-4A72-8AA8-9EED5174A50D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9326563"/>
            <a:ext cx="396875" cy="133350"/>
            <a:chOff x="585" y="4345"/>
            <a:chExt cx="250" cy="84"/>
          </a:xfrm>
        </p:grpSpPr>
        <p:sp>
          <p:nvSpPr>
            <p:cNvPr id="21781" name="WordArt 277">
              <a:extLst>
                <a:ext uri="{FF2B5EF4-FFF2-40B4-BE49-F238E27FC236}">
                  <a16:creationId xmlns:a16="http://schemas.microsoft.com/office/drawing/2014/main" id="{AF31C388-073F-4872-A190-461CB3C7A1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  <p:sp>
          <p:nvSpPr>
            <p:cNvPr id="21782" name="WordArt 278">
              <a:extLst>
                <a:ext uri="{FF2B5EF4-FFF2-40B4-BE49-F238E27FC236}">
                  <a16:creationId xmlns:a16="http://schemas.microsoft.com/office/drawing/2014/main" id="{2B6F81FA-CBCE-4C69-82D9-343F4A9FF4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</p:grpSp>
      <p:grpSp>
        <p:nvGrpSpPr>
          <p:cNvPr id="21783" name="Group 279">
            <a:extLst>
              <a:ext uri="{FF2B5EF4-FFF2-40B4-BE49-F238E27FC236}">
                <a16:creationId xmlns:a16="http://schemas.microsoft.com/office/drawing/2014/main" id="{8AB90BCF-3A24-44B2-A5E8-A1D264617775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11710988"/>
            <a:ext cx="396875" cy="133350"/>
            <a:chOff x="925" y="4345"/>
            <a:chExt cx="250" cy="84"/>
          </a:xfrm>
        </p:grpSpPr>
        <p:sp>
          <p:nvSpPr>
            <p:cNvPr id="21784" name="WordArt 280">
              <a:extLst>
                <a:ext uri="{FF2B5EF4-FFF2-40B4-BE49-F238E27FC236}">
                  <a16:creationId xmlns:a16="http://schemas.microsoft.com/office/drawing/2014/main" id="{B1611AA2-D855-4799-BDFB-4FA9D15133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  <p:sp>
          <p:nvSpPr>
            <p:cNvPr id="21785" name="WordArt 281">
              <a:extLst>
                <a:ext uri="{FF2B5EF4-FFF2-40B4-BE49-F238E27FC236}">
                  <a16:creationId xmlns:a16="http://schemas.microsoft.com/office/drawing/2014/main" id="{A149760A-8E80-4E62-B3BF-C181E2D18F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</p:grpSp>
      <p:grpSp>
        <p:nvGrpSpPr>
          <p:cNvPr id="21786" name="Group 282">
            <a:extLst>
              <a:ext uri="{FF2B5EF4-FFF2-40B4-BE49-F238E27FC236}">
                <a16:creationId xmlns:a16="http://schemas.microsoft.com/office/drawing/2014/main" id="{8539D001-F9C4-422E-AB9A-C8C8A1CA059D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001250"/>
            <a:ext cx="396875" cy="133350"/>
            <a:chOff x="585" y="4572"/>
            <a:chExt cx="250" cy="84"/>
          </a:xfrm>
        </p:grpSpPr>
        <p:sp>
          <p:nvSpPr>
            <p:cNvPr id="21787" name="WordArt 283">
              <a:extLst>
                <a:ext uri="{FF2B5EF4-FFF2-40B4-BE49-F238E27FC236}">
                  <a16:creationId xmlns:a16="http://schemas.microsoft.com/office/drawing/2014/main" id="{7205E7CA-9EEB-4308-8E09-D6E3F2421F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1788" name="WordArt 284">
              <a:extLst>
                <a:ext uri="{FF2B5EF4-FFF2-40B4-BE49-F238E27FC236}">
                  <a16:creationId xmlns:a16="http://schemas.microsoft.com/office/drawing/2014/main" id="{DB285E41-A1CB-417C-A5C2-6B36F64DCE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1789" name="Group 285">
            <a:extLst>
              <a:ext uri="{FF2B5EF4-FFF2-40B4-BE49-F238E27FC236}">
                <a16:creationId xmlns:a16="http://schemas.microsoft.com/office/drawing/2014/main" id="{2AB09843-BC5C-4D25-8783-DA03D4AFA170}"/>
              </a:ext>
            </a:extLst>
          </p:cNvPr>
          <p:cNvGrpSpPr>
            <a:grpSpLocks/>
          </p:cNvGrpSpPr>
          <p:nvPr/>
        </p:nvGrpSpPr>
        <p:grpSpPr bwMode="auto">
          <a:xfrm>
            <a:off x="2513013" y="10812463"/>
            <a:ext cx="396875" cy="133350"/>
            <a:chOff x="925" y="4572"/>
            <a:chExt cx="250" cy="84"/>
          </a:xfrm>
        </p:grpSpPr>
        <p:sp>
          <p:nvSpPr>
            <p:cNvPr id="21790" name="WordArt 286">
              <a:extLst>
                <a:ext uri="{FF2B5EF4-FFF2-40B4-BE49-F238E27FC236}">
                  <a16:creationId xmlns:a16="http://schemas.microsoft.com/office/drawing/2014/main" id="{6858DE01-6D16-4575-81F1-03E4025E87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  <p:sp>
          <p:nvSpPr>
            <p:cNvPr id="21791" name="WordArt 287">
              <a:extLst>
                <a:ext uri="{FF2B5EF4-FFF2-40B4-BE49-F238E27FC236}">
                  <a16:creationId xmlns:a16="http://schemas.microsoft.com/office/drawing/2014/main" id="{7F42C388-9064-4ED8-A3F2-CF6CCDAE94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</p:grpSp>
      <p:grpSp>
        <p:nvGrpSpPr>
          <p:cNvPr id="21792" name="Group 288">
            <a:extLst>
              <a:ext uri="{FF2B5EF4-FFF2-40B4-BE49-F238E27FC236}">
                <a16:creationId xmlns:a16="http://schemas.microsoft.com/office/drawing/2014/main" id="{C49BE9E8-950D-4B0D-BD3A-54B142148FCA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4330700"/>
            <a:ext cx="396875" cy="133350"/>
            <a:chOff x="245" y="3891"/>
            <a:chExt cx="250" cy="84"/>
          </a:xfrm>
        </p:grpSpPr>
        <p:sp>
          <p:nvSpPr>
            <p:cNvPr id="21793" name="WordArt 289">
              <a:extLst>
                <a:ext uri="{FF2B5EF4-FFF2-40B4-BE49-F238E27FC236}">
                  <a16:creationId xmlns:a16="http://schemas.microsoft.com/office/drawing/2014/main" id="{F95CC5B8-2F6B-4BA7-ADF9-037676FD2A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  <p:sp>
          <p:nvSpPr>
            <p:cNvPr id="21794" name="WordArt 290">
              <a:extLst>
                <a:ext uri="{FF2B5EF4-FFF2-40B4-BE49-F238E27FC236}">
                  <a16:creationId xmlns:a16="http://schemas.microsoft.com/office/drawing/2014/main" id="{C4781082-8AA2-4092-B1BE-7BD4EB6FD8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</p:grpSp>
      <p:grpSp>
        <p:nvGrpSpPr>
          <p:cNvPr id="21795" name="Group 291">
            <a:extLst>
              <a:ext uri="{FF2B5EF4-FFF2-40B4-BE49-F238E27FC236}">
                <a16:creationId xmlns:a16="http://schemas.microsoft.com/office/drawing/2014/main" id="{389E3E11-3AE2-4C42-AFF6-37956AEE76F7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4330700"/>
            <a:ext cx="396875" cy="133350"/>
            <a:chOff x="245" y="4118"/>
            <a:chExt cx="250" cy="84"/>
          </a:xfrm>
        </p:grpSpPr>
        <p:sp>
          <p:nvSpPr>
            <p:cNvPr id="21796" name="WordArt 292">
              <a:extLst>
                <a:ext uri="{FF2B5EF4-FFF2-40B4-BE49-F238E27FC236}">
                  <a16:creationId xmlns:a16="http://schemas.microsoft.com/office/drawing/2014/main" id="{3ADC6C54-FF65-4BEF-B94C-76581C3C71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  <p:sp>
          <p:nvSpPr>
            <p:cNvPr id="21797" name="WordArt 293">
              <a:extLst>
                <a:ext uri="{FF2B5EF4-FFF2-40B4-BE49-F238E27FC236}">
                  <a16:creationId xmlns:a16="http://schemas.microsoft.com/office/drawing/2014/main" id="{CECAFBD2-58D6-4718-8255-3055F3DB0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</p:grpSp>
      <p:grpSp>
        <p:nvGrpSpPr>
          <p:cNvPr id="21798" name="Group 294">
            <a:extLst>
              <a:ext uri="{FF2B5EF4-FFF2-40B4-BE49-F238E27FC236}">
                <a16:creationId xmlns:a16="http://schemas.microsoft.com/office/drawing/2014/main" id="{B5418146-6445-473B-B2DA-F7684D507906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2530475"/>
            <a:ext cx="396875" cy="133350"/>
            <a:chOff x="245" y="4345"/>
            <a:chExt cx="250" cy="84"/>
          </a:xfrm>
        </p:grpSpPr>
        <p:sp>
          <p:nvSpPr>
            <p:cNvPr id="21799" name="WordArt 295">
              <a:extLst>
                <a:ext uri="{FF2B5EF4-FFF2-40B4-BE49-F238E27FC236}">
                  <a16:creationId xmlns:a16="http://schemas.microsoft.com/office/drawing/2014/main" id="{D5EF5E5A-4DF7-463B-B43A-03454B6BCF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  <p:sp>
          <p:nvSpPr>
            <p:cNvPr id="21800" name="WordArt 296">
              <a:extLst>
                <a:ext uri="{FF2B5EF4-FFF2-40B4-BE49-F238E27FC236}">
                  <a16:creationId xmlns:a16="http://schemas.microsoft.com/office/drawing/2014/main" id="{D76C2925-94D7-4918-AED0-6929A719B1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</p:grpSp>
      <p:grpSp>
        <p:nvGrpSpPr>
          <p:cNvPr id="21801" name="Group 297">
            <a:extLst>
              <a:ext uri="{FF2B5EF4-FFF2-40B4-BE49-F238E27FC236}">
                <a16:creationId xmlns:a16="http://schemas.microsoft.com/office/drawing/2014/main" id="{0201E152-2A36-4271-BE87-C4BBBCA6DFC8}"/>
              </a:ext>
            </a:extLst>
          </p:cNvPr>
          <p:cNvGrpSpPr>
            <a:grpSpLocks/>
          </p:cNvGrpSpPr>
          <p:nvPr/>
        </p:nvGrpSpPr>
        <p:grpSpPr bwMode="auto">
          <a:xfrm>
            <a:off x="3324225" y="6311900"/>
            <a:ext cx="396875" cy="133350"/>
            <a:chOff x="245" y="4572"/>
            <a:chExt cx="250" cy="84"/>
          </a:xfrm>
        </p:grpSpPr>
        <p:sp>
          <p:nvSpPr>
            <p:cNvPr id="21802" name="WordArt 298">
              <a:extLst>
                <a:ext uri="{FF2B5EF4-FFF2-40B4-BE49-F238E27FC236}">
                  <a16:creationId xmlns:a16="http://schemas.microsoft.com/office/drawing/2014/main" id="{1C736A12-F61A-4353-BCFC-E4B85D6B65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  <p:sp>
          <p:nvSpPr>
            <p:cNvPr id="21803" name="WordArt 299">
              <a:extLst>
                <a:ext uri="{FF2B5EF4-FFF2-40B4-BE49-F238E27FC236}">
                  <a16:creationId xmlns:a16="http://schemas.microsoft.com/office/drawing/2014/main" id="{CEA286C9-25DC-4B77-9A69-C584F57B84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</p:grpSp>
      <p:grpSp>
        <p:nvGrpSpPr>
          <p:cNvPr id="21804" name="Group 300">
            <a:extLst>
              <a:ext uri="{FF2B5EF4-FFF2-40B4-BE49-F238E27FC236}">
                <a16:creationId xmlns:a16="http://schemas.microsoft.com/office/drawing/2014/main" id="{524CFF9F-8B47-4FAF-A111-62C3256B7570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11576050"/>
            <a:ext cx="396875" cy="133350"/>
            <a:chOff x="1357" y="3891"/>
            <a:chExt cx="250" cy="84"/>
          </a:xfrm>
        </p:grpSpPr>
        <p:sp>
          <p:nvSpPr>
            <p:cNvPr id="21805" name="WordArt 301">
              <a:extLst>
                <a:ext uri="{FF2B5EF4-FFF2-40B4-BE49-F238E27FC236}">
                  <a16:creationId xmlns:a16="http://schemas.microsoft.com/office/drawing/2014/main" id="{0F7BBBAD-2B7C-4832-BA9C-A64DDB3569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  <p:sp>
          <p:nvSpPr>
            <p:cNvPr id="21806" name="WordArt 302">
              <a:extLst>
                <a:ext uri="{FF2B5EF4-FFF2-40B4-BE49-F238E27FC236}">
                  <a16:creationId xmlns:a16="http://schemas.microsoft.com/office/drawing/2014/main" id="{5A0288BA-5B34-45CE-A688-74AEC14C11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</p:grpSp>
      <p:grpSp>
        <p:nvGrpSpPr>
          <p:cNvPr id="21807" name="Group 303">
            <a:extLst>
              <a:ext uri="{FF2B5EF4-FFF2-40B4-BE49-F238E27FC236}">
                <a16:creationId xmlns:a16="http://schemas.microsoft.com/office/drawing/2014/main" id="{E95D504A-CBEF-46AF-A31A-F33D0C79599A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539875"/>
            <a:ext cx="396875" cy="133350"/>
            <a:chOff x="1357" y="4118"/>
            <a:chExt cx="250" cy="84"/>
          </a:xfrm>
        </p:grpSpPr>
        <p:sp>
          <p:nvSpPr>
            <p:cNvPr id="21808" name="WordArt 304">
              <a:extLst>
                <a:ext uri="{FF2B5EF4-FFF2-40B4-BE49-F238E27FC236}">
                  <a16:creationId xmlns:a16="http://schemas.microsoft.com/office/drawing/2014/main" id="{1B7FF800-8B78-4775-861A-001FB8724D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  <p:sp>
          <p:nvSpPr>
            <p:cNvPr id="21809" name="WordArt 305">
              <a:extLst>
                <a:ext uri="{FF2B5EF4-FFF2-40B4-BE49-F238E27FC236}">
                  <a16:creationId xmlns:a16="http://schemas.microsoft.com/office/drawing/2014/main" id="{90F50525-D8DB-4B4E-BEF8-B620CEFBFD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</p:grpSp>
      <p:grpSp>
        <p:nvGrpSpPr>
          <p:cNvPr id="21810" name="Group 306">
            <a:extLst>
              <a:ext uri="{FF2B5EF4-FFF2-40B4-BE49-F238E27FC236}">
                <a16:creationId xmlns:a16="http://schemas.microsoft.com/office/drawing/2014/main" id="{FC2E32AF-E1C8-4C91-A65C-19B66733317F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755900"/>
            <a:ext cx="396875" cy="133350"/>
            <a:chOff x="1357" y="4315"/>
            <a:chExt cx="250" cy="84"/>
          </a:xfrm>
        </p:grpSpPr>
        <p:sp>
          <p:nvSpPr>
            <p:cNvPr id="21811" name="WordArt 307">
              <a:extLst>
                <a:ext uri="{FF2B5EF4-FFF2-40B4-BE49-F238E27FC236}">
                  <a16:creationId xmlns:a16="http://schemas.microsoft.com/office/drawing/2014/main" id="{45EB569F-872C-4C9F-8B48-5D5C2329FE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  <p:sp>
          <p:nvSpPr>
            <p:cNvPr id="21812" name="WordArt 308">
              <a:extLst>
                <a:ext uri="{FF2B5EF4-FFF2-40B4-BE49-F238E27FC236}">
                  <a16:creationId xmlns:a16="http://schemas.microsoft.com/office/drawing/2014/main" id="{076752C5-E7D2-4BD1-A8CF-BE6A62AE2E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</p:grpSp>
      <p:grpSp>
        <p:nvGrpSpPr>
          <p:cNvPr id="21813" name="Group 309">
            <a:extLst>
              <a:ext uri="{FF2B5EF4-FFF2-40B4-BE49-F238E27FC236}">
                <a16:creationId xmlns:a16="http://schemas.microsoft.com/office/drawing/2014/main" id="{D3102863-0752-4E41-B209-B43E162E5371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855788"/>
            <a:ext cx="396875" cy="133350"/>
            <a:chOff x="1357" y="4542"/>
            <a:chExt cx="250" cy="84"/>
          </a:xfrm>
        </p:grpSpPr>
        <p:sp>
          <p:nvSpPr>
            <p:cNvPr id="21814" name="WordArt 310">
              <a:extLst>
                <a:ext uri="{FF2B5EF4-FFF2-40B4-BE49-F238E27FC236}">
                  <a16:creationId xmlns:a16="http://schemas.microsoft.com/office/drawing/2014/main" id="{B90FA47F-22FE-476B-AD10-162BD1B84F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5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  <p:sp>
          <p:nvSpPr>
            <p:cNvPr id="21815" name="WordArt 311">
              <a:extLst>
                <a:ext uri="{FF2B5EF4-FFF2-40B4-BE49-F238E27FC236}">
                  <a16:creationId xmlns:a16="http://schemas.microsoft.com/office/drawing/2014/main" id="{2F8E7E5F-21D2-444E-AFC0-2251EE4661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5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87CB6E1C-E5C7-4615-8991-15992B1953BE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100013"/>
            <a:ext cx="7740650" cy="12422187"/>
            <a:chOff x="529" y="63"/>
            <a:chExt cx="4876" cy="7825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150D4EA5-4362-4798-BE43-89EB610D4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692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227 w 227"/>
                <a:gd name="T3" fmla="*/ 227 h 227"/>
                <a:gd name="T4" fmla="*/ 0 w 227"/>
                <a:gd name="T5" fmla="*/ 227 h 227"/>
                <a:gd name="T6" fmla="*/ 0 w 227"/>
                <a:gd name="T7" fmla="*/ 113 h 227"/>
                <a:gd name="T8" fmla="*/ 114 w 227"/>
                <a:gd name="T9" fmla="*/ 113 h 227"/>
                <a:gd name="T10" fmla="*/ 114 w 227"/>
                <a:gd name="T11" fmla="*/ 0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EB7F2DE9-F989-4CFD-9C82-9DE1681D3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372"/>
              <a:ext cx="1247" cy="1021"/>
            </a:xfrm>
            <a:custGeom>
              <a:avLst/>
              <a:gdLst>
                <a:gd name="T0" fmla="*/ 794 w 1247"/>
                <a:gd name="T1" fmla="*/ 114 h 1021"/>
                <a:gd name="T2" fmla="*/ 680 w 1247"/>
                <a:gd name="T3" fmla="*/ 114 h 1021"/>
                <a:gd name="T4" fmla="*/ 680 w 1247"/>
                <a:gd name="T5" fmla="*/ 0 h 1021"/>
                <a:gd name="T6" fmla="*/ 453 w 1247"/>
                <a:gd name="T7" fmla="*/ 0 h 1021"/>
                <a:gd name="T8" fmla="*/ 453 w 1247"/>
                <a:gd name="T9" fmla="*/ 114 h 1021"/>
                <a:gd name="T10" fmla="*/ 340 w 1247"/>
                <a:gd name="T11" fmla="*/ 114 h 1021"/>
                <a:gd name="T12" fmla="*/ 340 w 1247"/>
                <a:gd name="T13" fmla="*/ 227 h 1021"/>
                <a:gd name="T14" fmla="*/ 227 w 1247"/>
                <a:gd name="T15" fmla="*/ 227 h 1021"/>
                <a:gd name="T16" fmla="*/ 227 w 1247"/>
                <a:gd name="T17" fmla="*/ 340 h 1021"/>
                <a:gd name="T18" fmla="*/ 113 w 1247"/>
                <a:gd name="T19" fmla="*/ 340 h 1021"/>
                <a:gd name="T20" fmla="*/ 113 w 1247"/>
                <a:gd name="T21" fmla="*/ 454 h 1021"/>
                <a:gd name="T22" fmla="*/ 0 w 1247"/>
                <a:gd name="T23" fmla="*/ 454 h 1021"/>
                <a:gd name="T24" fmla="*/ 0 w 1247"/>
                <a:gd name="T25" fmla="*/ 567 h 1021"/>
                <a:gd name="T26" fmla="*/ 113 w 1247"/>
                <a:gd name="T27" fmla="*/ 567 h 1021"/>
                <a:gd name="T28" fmla="*/ 113 w 1247"/>
                <a:gd name="T29" fmla="*/ 681 h 1021"/>
                <a:gd name="T30" fmla="*/ 340 w 1247"/>
                <a:gd name="T31" fmla="*/ 681 h 1021"/>
                <a:gd name="T32" fmla="*/ 340 w 1247"/>
                <a:gd name="T33" fmla="*/ 907 h 1021"/>
                <a:gd name="T34" fmla="*/ 453 w 1247"/>
                <a:gd name="T35" fmla="*/ 907 h 1021"/>
                <a:gd name="T36" fmla="*/ 453 w 1247"/>
                <a:gd name="T37" fmla="*/ 1021 h 1021"/>
                <a:gd name="T38" fmla="*/ 680 w 1247"/>
                <a:gd name="T39" fmla="*/ 1021 h 1021"/>
                <a:gd name="T40" fmla="*/ 680 w 1247"/>
                <a:gd name="T41" fmla="*/ 907 h 1021"/>
                <a:gd name="T42" fmla="*/ 1020 w 1247"/>
                <a:gd name="T43" fmla="*/ 907 h 1021"/>
                <a:gd name="T44" fmla="*/ 1020 w 1247"/>
                <a:gd name="T45" fmla="*/ 1021 h 1021"/>
                <a:gd name="T46" fmla="*/ 1247 w 1247"/>
                <a:gd name="T47" fmla="*/ 1021 h 1021"/>
                <a:gd name="T48" fmla="*/ 1247 w 1247"/>
                <a:gd name="T49" fmla="*/ 907 h 1021"/>
                <a:gd name="T50" fmla="*/ 1134 w 1247"/>
                <a:gd name="T51" fmla="*/ 907 h 1021"/>
                <a:gd name="T52" fmla="*/ 1134 w 1247"/>
                <a:gd name="T53" fmla="*/ 454 h 1021"/>
                <a:gd name="T54" fmla="*/ 794 w 1247"/>
                <a:gd name="T55" fmla="*/ 454 h 1021"/>
                <a:gd name="T56" fmla="*/ 794 w 1247"/>
                <a:gd name="T57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1021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1020" y="907"/>
                  </a:lnTo>
                  <a:lnTo>
                    <a:pt x="1020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B600C804-2A64-4188-9651-4F07827DF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145"/>
              <a:ext cx="453" cy="681"/>
            </a:xfrm>
            <a:custGeom>
              <a:avLst/>
              <a:gdLst>
                <a:gd name="T0" fmla="*/ 453 w 453"/>
                <a:gd name="T1" fmla="*/ 114 h 681"/>
                <a:gd name="T2" fmla="*/ 453 w 453"/>
                <a:gd name="T3" fmla="*/ 341 h 681"/>
                <a:gd name="T4" fmla="*/ 340 w 453"/>
                <a:gd name="T5" fmla="*/ 341 h 681"/>
                <a:gd name="T6" fmla="*/ 340 w 453"/>
                <a:gd name="T7" fmla="*/ 681 h 681"/>
                <a:gd name="T8" fmla="*/ 0 w 453"/>
                <a:gd name="T9" fmla="*/ 681 h 681"/>
                <a:gd name="T10" fmla="*/ 0 w 453"/>
                <a:gd name="T11" fmla="*/ 341 h 681"/>
                <a:gd name="T12" fmla="*/ 113 w 453"/>
                <a:gd name="T13" fmla="*/ 341 h 681"/>
                <a:gd name="T14" fmla="*/ 113 w 453"/>
                <a:gd name="T15" fmla="*/ 0 h 681"/>
                <a:gd name="T16" fmla="*/ 340 w 453"/>
                <a:gd name="T17" fmla="*/ 0 h 681"/>
                <a:gd name="T18" fmla="*/ 340 w 453"/>
                <a:gd name="T19" fmla="*/ 114 h 681"/>
                <a:gd name="T20" fmla="*/ 453 w 453"/>
                <a:gd name="T2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453" y="114"/>
                  </a:moveTo>
                  <a:lnTo>
                    <a:pt x="453" y="341"/>
                  </a:lnTo>
                  <a:lnTo>
                    <a:pt x="340" y="341"/>
                  </a:lnTo>
                  <a:lnTo>
                    <a:pt x="340" y="681"/>
                  </a:lnTo>
                  <a:lnTo>
                    <a:pt x="0" y="681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A6BA88B5-20DA-46FC-8F65-B82D0D1F1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391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114 w 454"/>
                <a:gd name="T5" fmla="*/ 113 h 340"/>
                <a:gd name="T6" fmla="*/ 0 w 454"/>
                <a:gd name="T7" fmla="*/ 113 h 340"/>
                <a:gd name="T8" fmla="*/ 0 w 454"/>
                <a:gd name="T9" fmla="*/ 226 h 340"/>
                <a:gd name="T10" fmla="*/ 114 w 454"/>
                <a:gd name="T11" fmla="*/ 226 h 340"/>
                <a:gd name="T12" fmla="*/ 114 w 454"/>
                <a:gd name="T13" fmla="*/ 340 h 340"/>
                <a:gd name="T14" fmla="*/ 227 w 454"/>
                <a:gd name="T15" fmla="*/ 340 h 340"/>
                <a:gd name="T16" fmla="*/ 227 w 454"/>
                <a:gd name="T17" fmla="*/ 226 h 340"/>
                <a:gd name="T18" fmla="*/ 454 w 454"/>
                <a:gd name="T19" fmla="*/ 226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830F6178-631E-4B96-8367-AABE705F6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3805"/>
              <a:ext cx="340" cy="681"/>
            </a:xfrm>
            <a:custGeom>
              <a:avLst/>
              <a:gdLst>
                <a:gd name="T0" fmla="*/ 114 w 340"/>
                <a:gd name="T1" fmla="*/ 0 h 681"/>
                <a:gd name="T2" fmla="*/ 340 w 340"/>
                <a:gd name="T3" fmla="*/ 0 h 681"/>
                <a:gd name="T4" fmla="*/ 340 w 340"/>
                <a:gd name="T5" fmla="*/ 227 h 681"/>
                <a:gd name="T6" fmla="*/ 227 w 340"/>
                <a:gd name="T7" fmla="*/ 227 h 681"/>
                <a:gd name="T8" fmla="*/ 227 w 340"/>
                <a:gd name="T9" fmla="*/ 454 h 681"/>
                <a:gd name="T10" fmla="*/ 340 w 340"/>
                <a:gd name="T11" fmla="*/ 454 h 681"/>
                <a:gd name="T12" fmla="*/ 340 w 340"/>
                <a:gd name="T13" fmla="*/ 567 h 681"/>
                <a:gd name="T14" fmla="*/ 227 w 340"/>
                <a:gd name="T15" fmla="*/ 567 h 681"/>
                <a:gd name="T16" fmla="*/ 227 w 340"/>
                <a:gd name="T17" fmla="*/ 681 h 681"/>
                <a:gd name="T18" fmla="*/ 0 w 340"/>
                <a:gd name="T19" fmla="*/ 681 h 681"/>
                <a:gd name="T20" fmla="*/ 0 w 340"/>
                <a:gd name="T21" fmla="*/ 454 h 681"/>
                <a:gd name="T22" fmla="*/ 114 w 340"/>
                <a:gd name="T23" fmla="*/ 454 h 681"/>
                <a:gd name="T24" fmla="*/ 114 w 340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681">
                  <a:moveTo>
                    <a:pt x="114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64DF6215-2355-4E33-8724-B2126C4E8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805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340 w 340"/>
                <a:gd name="T3" fmla="*/ 0 h 454"/>
                <a:gd name="T4" fmla="*/ 340 w 340"/>
                <a:gd name="T5" fmla="*/ 340 h 454"/>
                <a:gd name="T6" fmla="*/ 227 w 340"/>
                <a:gd name="T7" fmla="*/ 340 h 454"/>
                <a:gd name="T8" fmla="*/ 227 w 340"/>
                <a:gd name="T9" fmla="*/ 454 h 454"/>
                <a:gd name="T10" fmla="*/ 0 w 340"/>
                <a:gd name="T11" fmla="*/ 454 h 454"/>
                <a:gd name="T12" fmla="*/ 0 w 340"/>
                <a:gd name="T13" fmla="*/ 227 h 454"/>
                <a:gd name="T14" fmla="*/ 113 w 340"/>
                <a:gd name="T15" fmla="*/ 227 h 454"/>
                <a:gd name="T16" fmla="*/ 113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FB9EAF49-E917-41F2-B13D-2DE0A1889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032"/>
              <a:ext cx="454" cy="680"/>
            </a:xfrm>
            <a:custGeom>
              <a:avLst/>
              <a:gdLst>
                <a:gd name="T0" fmla="*/ 454 w 454"/>
                <a:gd name="T1" fmla="*/ 0 h 680"/>
                <a:gd name="T2" fmla="*/ 340 w 454"/>
                <a:gd name="T3" fmla="*/ 0 h 680"/>
                <a:gd name="T4" fmla="*/ 340 w 454"/>
                <a:gd name="T5" fmla="*/ 113 h 680"/>
                <a:gd name="T6" fmla="*/ 227 w 454"/>
                <a:gd name="T7" fmla="*/ 113 h 680"/>
                <a:gd name="T8" fmla="*/ 227 w 454"/>
                <a:gd name="T9" fmla="*/ 227 h 680"/>
                <a:gd name="T10" fmla="*/ 113 w 454"/>
                <a:gd name="T11" fmla="*/ 227 h 680"/>
                <a:gd name="T12" fmla="*/ 113 w 454"/>
                <a:gd name="T13" fmla="*/ 340 h 680"/>
                <a:gd name="T14" fmla="*/ 0 w 454"/>
                <a:gd name="T15" fmla="*/ 340 h 680"/>
                <a:gd name="T16" fmla="*/ 0 w 454"/>
                <a:gd name="T17" fmla="*/ 680 h 680"/>
                <a:gd name="T18" fmla="*/ 113 w 454"/>
                <a:gd name="T19" fmla="*/ 680 h 680"/>
                <a:gd name="T20" fmla="*/ 113 w 454"/>
                <a:gd name="T21" fmla="*/ 567 h 680"/>
                <a:gd name="T22" fmla="*/ 227 w 454"/>
                <a:gd name="T23" fmla="*/ 567 h 680"/>
                <a:gd name="T24" fmla="*/ 227 w 454"/>
                <a:gd name="T25" fmla="*/ 454 h 680"/>
                <a:gd name="T26" fmla="*/ 340 w 454"/>
                <a:gd name="T27" fmla="*/ 454 h 680"/>
                <a:gd name="T28" fmla="*/ 340 w 454"/>
                <a:gd name="T29" fmla="*/ 340 h 680"/>
                <a:gd name="T30" fmla="*/ 454 w 454"/>
                <a:gd name="T31" fmla="*/ 340 h 680"/>
                <a:gd name="T32" fmla="*/ 454 w 454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680">
                  <a:moveTo>
                    <a:pt x="45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BE3AC328-8094-414B-BDD6-9BE46E4BA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3125"/>
              <a:ext cx="341" cy="1020"/>
            </a:xfrm>
            <a:custGeom>
              <a:avLst/>
              <a:gdLst>
                <a:gd name="T0" fmla="*/ 341 w 341"/>
                <a:gd name="T1" fmla="*/ 0 h 1020"/>
                <a:gd name="T2" fmla="*/ 114 w 341"/>
                <a:gd name="T3" fmla="*/ 0 h 1020"/>
                <a:gd name="T4" fmla="*/ 114 w 341"/>
                <a:gd name="T5" fmla="*/ 453 h 1020"/>
                <a:gd name="T6" fmla="*/ 114 w 341"/>
                <a:gd name="T7" fmla="*/ 794 h 1020"/>
                <a:gd name="T8" fmla="*/ 0 w 341"/>
                <a:gd name="T9" fmla="*/ 794 h 1020"/>
                <a:gd name="T10" fmla="*/ 0 w 341"/>
                <a:gd name="T11" fmla="*/ 1020 h 1020"/>
                <a:gd name="T12" fmla="*/ 114 w 341"/>
                <a:gd name="T13" fmla="*/ 1020 h 1020"/>
                <a:gd name="T14" fmla="*/ 114 w 341"/>
                <a:gd name="T15" fmla="*/ 907 h 1020"/>
                <a:gd name="T16" fmla="*/ 227 w 341"/>
                <a:gd name="T17" fmla="*/ 907 h 1020"/>
                <a:gd name="T18" fmla="*/ 227 w 341"/>
                <a:gd name="T19" fmla="*/ 227 h 1020"/>
                <a:gd name="T20" fmla="*/ 341 w 341"/>
                <a:gd name="T21" fmla="*/ 227 h 1020"/>
                <a:gd name="T22" fmla="*/ 341 w 341"/>
                <a:gd name="T2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1020">
                  <a:moveTo>
                    <a:pt x="341" y="0"/>
                  </a:moveTo>
                  <a:lnTo>
                    <a:pt x="114" y="0"/>
                  </a:lnTo>
                  <a:lnTo>
                    <a:pt x="114" y="453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B25BB2ED-F31D-4713-900A-E2AF9CCE5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238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453 w 567"/>
                <a:gd name="T3" fmla="*/ 0 h 794"/>
                <a:gd name="T4" fmla="*/ 453 w 567"/>
                <a:gd name="T5" fmla="*/ 227 h 794"/>
                <a:gd name="T6" fmla="*/ 340 w 567"/>
                <a:gd name="T7" fmla="*/ 227 h 794"/>
                <a:gd name="T8" fmla="*/ 340 w 567"/>
                <a:gd name="T9" fmla="*/ 340 h 794"/>
                <a:gd name="T10" fmla="*/ 0 w 567"/>
                <a:gd name="T11" fmla="*/ 340 h 794"/>
                <a:gd name="T12" fmla="*/ 0 w 567"/>
                <a:gd name="T13" fmla="*/ 567 h 794"/>
                <a:gd name="T14" fmla="*/ 113 w 567"/>
                <a:gd name="T15" fmla="*/ 567 h 794"/>
                <a:gd name="T16" fmla="*/ 113 w 567"/>
                <a:gd name="T17" fmla="*/ 794 h 794"/>
                <a:gd name="T18" fmla="*/ 453 w 567"/>
                <a:gd name="T19" fmla="*/ 794 h 794"/>
                <a:gd name="T20" fmla="*/ 453 w 567"/>
                <a:gd name="T21" fmla="*/ 681 h 794"/>
                <a:gd name="T22" fmla="*/ 567 w 567"/>
                <a:gd name="T23" fmla="*/ 681 h 794"/>
                <a:gd name="T24" fmla="*/ 567 w 567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453" y="794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56585A3F-DD3D-4A2D-964F-645D31D3B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4372"/>
              <a:ext cx="680" cy="567"/>
            </a:xfrm>
            <a:custGeom>
              <a:avLst/>
              <a:gdLst>
                <a:gd name="T0" fmla="*/ 0 w 680"/>
                <a:gd name="T1" fmla="*/ 114 h 567"/>
                <a:gd name="T2" fmla="*/ 340 w 680"/>
                <a:gd name="T3" fmla="*/ 114 h 567"/>
                <a:gd name="T4" fmla="*/ 340 w 680"/>
                <a:gd name="T5" fmla="*/ 0 h 567"/>
                <a:gd name="T6" fmla="*/ 567 w 680"/>
                <a:gd name="T7" fmla="*/ 0 h 567"/>
                <a:gd name="T8" fmla="*/ 567 w 680"/>
                <a:gd name="T9" fmla="*/ 114 h 567"/>
                <a:gd name="T10" fmla="*/ 680 w 680"/>
                <a:gd name="T11" fmla="*/ 114 h 567"/>
                <a:gd name="T12" fmla="*/ 680 w 680"/>
                <a:gd name="T13" fmla="*/ 227 h 567"/>
                <a:gd name="T14" fmla="*/ 453 w 680"/>
                <a:gd name="T15" fmla="*/ 227 h 567"/>
                <a:gd name="T16" fmla="*/ 453 w 680"/>
                <a:gd name="T17" fmla="*/ 567 h 567"/>
                <a:gd name="T18" fmla="*/ 340 w 680"/>
                <a:gd name="T19" fmla="*/ 567 h 567"/>
                <a:gd name="T20" fmla="*/ 340 w 680"/>
                <a:gd name="T21" fmla="*/ 340 h 567"/>
                <a:gd name="T22" fmla="*/ 113 w 680"/>
                <a:gd name="T23" fmla="*/ 340 h 567"/>
                <a:gd name="T24" fmla="*/ 113 w 680"/>
                <a:gd name="T25" fmla="*/ 227 h 567"/>
                <a:gd name="T26" fmla="*/ 0 w 680"/>
                <a:gd name="T27" fmla="*/ 227 h 567"/>
                <a:gd name="T28" fmla="*/ 0 w 680"/>
                <a:gd name="T29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0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9E11FD7C-343C-43F7-A111-572CE7AA2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4599"/>
              <a:ext cx="907" cy="454"/>
            </a:xfrm>
            <a:custGeom>
              <a:avLst/>
              <a:gdLst>
                <a:gd name="T0" fmla="*/ 227 w 907"/>
                <a:gd name="T1" fmla="*/ 0 h 454"/>
                <a:gd name="T2" fmla="*/ 794 w 907"/>
                <a:gd name="T3" fmla="*/ 0 h 454"/>
                <a:gd name="T4" fmla="*/ 794 w 907"/>
                <a:gd name="T5" fmla="*/ 113 h 454"/>
                <a:gd name="T6" fmla="*/ 907 w 907"/>
                <a:gd name="T7" fmla="*/ 113 h 454"/>
                <a:gd name="T8" fmla="*/ 907 w 907"/>
                <a:gd name="T9" fmla="*/ 340 h 454"/>
                <a:gd name="T10" fmla="*/ 794 w 907"/>
                <a:gd name="T11" fmla="*/ 340 h 454"/>
                <a:gd name="T12" fmla="*/ 794 w 907"/>
                <a:gd name="T13" fmla="*/ 454 h 454"/>
                <a:gd name="T14" fmla="*/ 454 w 907"/>
                <a:gd name="T15" fmla="*/ 454 h 454"/>
                <a:gd name="T16" fmla="*/ 454 w 907"/>
                <a:gd name="T17" fmla="*/ 227 h 454"/>
                <a:gd name="T18" fmla="*/ 114 w 907"/>
                <a:gd name="T19" fmla="*/ 227 h 454"/>
                <a:gd name="T20" fmla="*/ 114 w 907"/>
                <a:gd name="T21" fmla="*/ 340 h 454"/>
                <a:gd name="T22" fmla="*/ 0 w 907"/>
                <a:gd name="T23" fmla="*/ 340 h 454"/>
                <a:gd name="T24" fmla="*/ 0 w 907"/>
                <a:gd name="T25" fmla="*/ 0 h 454"/>
                <a:gd name="T26" fmla="*/ 227 w 907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7" h="454">
                  <a:moveTo>
                    <a:pt x="22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9E328EBD-994C-4071-A150-8E36F3B0B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259"/>
              <a:ext cx="680" cy="340"/>
            </a:xfrm>
            <a:custGeom>
              <a:avLst/>
              <a:gdLst>
                <a:gd name="T0" fmla="*/ 0 w 680"/>
                <a:gd name="T1" fmla="*/ 0 h 340"/>
                <a:gd name="T2" fmla="*/ 113 w 680"/>
                <a:gd name="T3" fmla="*/ 0 h 340"/>
                <a:gd name="T4" fmla="*/ 113 w 680"/>
                <a:gd name="T5" fmla="*/ 113 h 340"/>
                <a:gd name="T6" fmla="*/ 567 w 680"/>
                <a:gd name="T7" fmla="*/ 113 h 340"/>
                <a:gd name="T8" fmla="*/ 567 w 680"/>
                <a:gd name="T9" fmla="*/ 227 h 340"/>
                <a:gd name="T10" fmla="*/ 680 w 680"/>
                <a:gd name="T11" fmla="*/ 227 h 340"/>
                <a:gd name="T12" fmla="*/ 680 w 680"/>
                <a:gd name="T13" fmla="*/ 340 h 340"/>
                <a:gd name="T14" fmla="*/ 113 w 680"/>
                <a:gd name="T15" fmla="*/ 340 h 340"/>
                <a:gd name="T16" fmla="*/ 113 w 680"/>
                <a:gd name="T17" fmla="*/ 227 h 340"/>
                <a:gd name="T18" fmla="*/ 0 w 680"/>
                <a:gd name="T19" fmla="*/ 227 h 340"/>
                <a:gd name="T20" fmla="*/ 0 w 68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340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47AEAAD8-53AE-4E3A-BDFE-19294A6C1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14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453 w 453"/>
                <a:gd name="T3" fmla="*/ 0 h 227"/>
                <a:gd name="T4" fmla="*/ 453 w 453"/>
                <a:gd name="T5" fmla="*/ 227 h 227"/>
                <a:gd name="T6" fmla="*/ 113 w 453"/>
                <a:gd name="T7" fmla="*/ 227 h 227"/>
                <a:gd name="T8" fmla="*/ 113 w 453"/>
                <a:gd name="T9" fmla="*/ 114 h 227"/>
                <a:gd name="T10" fmla="*/ 0 w 453"/>
                <a:gd name="T11" fmla="*/ 114 h 227"/>
                <a:gd name="T12" fmla="*/ 0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D52B4E62-27DF-4153-8424-FE31C7F28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4032"/>
              <a:ext cx="793" cy="454"/>
            </a:xfrm>
            <a:custGeom>
              <a:avLst/>
              <a:gdLst>
                <a:gd name="T0" fmla="*/ 793 w 793"/>
                <a:gd name="T1" fmla="*/ 0 h 454"/>
                <a:gd name="T2" fmla="*/ 226 w 793"/>
                <a:gd name="T3" fmla="*/ 0 h 454"/>
                <a:gd name="T4" fmla="*/ 226 w 793"/>
                <a:gd name="T5" fmla="*/ 113 h 454"/>
                <a:gd name="T6" fmla="*/ 113 w 793"/>
                <a:gd name="T7" fmla="*/ 113 h 454"/>
                <a:gd name="T8" fmla="*/ 113 w 793"/>
                <a:gd name="T9" fmla="*/ 227 h 454"/>
                <a:gd name="T10" fmla="*/ 0 w 793"/>
                <a:gd name="T11" fmla="*/ 227 h 454"/>
                <a:gd name="T12" fmla="*/ 0 w 793"/>
                <a:gd name="T13" fmla="*/ 454 h 454"/>
                <a:gd name="T14" fmla="*/ 340 w 793"/>
                <a:gd name="T15" fmla="*/ 454 h 454"/>
                <a:gd name="T16" fmla="*/ 340 w 793"/>
                <a:gd name="T17" fmla="*/ 340 h 454"/>
                <a:gd name="T18" fmla="*/ 567 w 793"/>
                <a:gd name="T19" fmla="*/ 340 h 454"/>
                <a:gd name="T20" fmla="*/ 567 w 793"/>
                <a:gd name="T21" fmla="*/ 113 h 454"/>
                <a:gd name="T22" fmla="*/ 793 w 793"/>
                <a:gd name="T23" fmla="*/ 113 h 454"/>
                <a:gd name="T24" fmla="*/ 793 w 79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3" h="454">
                  <a:moveTo>
                    <a:pt x="79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793" y="113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BE7F52B4-1E3F-472C-BFF7-1828C4CB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3805"/>
              <a:ext cx="1134" cy="454"/>
            </a:xfrm>
            <a:custGeom>
              <a:avLst/>
              <a:gdLst>
                <a:gd name="T0" fmla="*/ 114 w 1134"/>
                <a:gd name="T1" fmla="*/ 454 h 454"/>
                <a:gd name="T2" fmla="*/ 0 w 1134"/>
                <a:gd name="T3" fmla="*/ 454 h 454"/>
                <a:gd name="T4" fmla="*/ 0 w 1134"/>
                <a:gd name="T5" fmla="*/ 227 h 454"/>
                <a:gd name="T6" fmla="*/ 114 w 1134"/>
                <a:gd name="T7" fmla="*/ 227 h 454"/>
                <a:gd name="T8" fmla="*/ 114 w 1134"/>
                <a:gd name="T9" fmla="*/ 114 h 454"/>
                <a:gd name="T10" fmla="*/ 227 w 1134"/>
                <a:gd name="T11" fmla="*/ 114 h 454"/>
                <a:gd name="T12" fmla="*/ 227 w 1134"/>
                <a:gd name="T13" fmla="*/ 0 h 454"/>
                <a:gd name="T14" fmla="*/ 907 w 1134"/>
                <a:gd name="T15" fmla="*/ 0 h 454"/>
                <a:gd name="T16" fmla="*/ 907 w 1134"/>
                <a:gd name="T17" fmla="*/ 114 h 454"/>
                <a:gd name="T18" fmla="*/ 1134 w 1134"/>
                <a:gd name="T19" fmla="*/ 114 h 454"/>
                <a:gd name="T20" fmla="*/ 1134 w 1134"/>
                <a:gd name="T21" fmla="*/ 340 h 454"/>
                <a:gd name="T22" fmla="*/ 907 w 1134"/>
                <a:gd name="T23" fmla="*/ 340 h 454"/>
                <a:gd name="T24" fmla="*/ 907 w 1134"/>
                <a:gd name="T25" fmla="*/ 227 h 454"/>
                <a:gd name="T26" fmla="*/ 340 w 1134"/>
                <a:gd name="T27" fmla="*/ 227 h 454"/>
                <a:gd name="T28" fmla="*/ 340 w 1134"/>
                <a:gd name="T29" fmla="*/ 340 h 454"/>
                <a:gd name="T30" fmla="*/ 227 w 1134"/>
                <a:gd name="T31" fmla="*/ 340 h 454"/>
                <a:gd name="T32" fmla="*/ 227 w 1134"/>
                <a:gd name="T33" fmla="*/ 454 h 454"/>
                <a:gd name="T34" fmla="*/ 114 w 1134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454">
                  <a:moveTo>
                    <a:pt x="114" y="454"/>
                  </a:move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49568227-96CE-4BB8-82ED-A71657A21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3238"/>
              <a:ext cx="1134" cy="794"/>
            </a:xfrm>
            <a:custGeom>
              <a:avLst/>
              <a:gdLst>
                <a:gd name="T0" fmla="*/ 114 w 1134"/>
                <a:gd name="T1" fmla="*/ 0 h 794"/>
                <a:gd name="T2" fmla="*/ 340 w 1134"/>
                <a:gd name="T3" fmla="*/ 0 h 794"/>
                <a:gd name="T4" fmla="*/ 340 w 1134"/>
                <a:gd name="T5" fmla="*/ 114 h 794"/>
                <a:gd name="T6" fmla="*/ 454 w 1134"/>
                <a:gd name="T7" fmla="*/ 114 h 794"/>
                <a:gd name="T8" fmla="*/ 454 w 1134"/>
                <a:gd name="T9" fmla="*/ 0 h 794"/>
                <a:gd name="T10" fmla="*/ 794 w 1134"/>
                <a:gd name="T11" fmla="*/ 0 h 794"/>
                <a:gd name="T12" fmla="*/ 794 w 1134"/>
                <a:gd name="T13" fmla="*/ 114 h 794"/>
                <a:gd name="T14" fmla="*/ 1021 w 1134"/>
                <a:gd name="T15" fmla="*/ 114 h 794"/>
                <a:gd name="T16" fmla="*/ 1021 w 1134"/>
                <a:gd name="T17" fmla="*/ 340 h 794"/>
                <a:gd name="T18" fmla="*/ 1134 w 1134"/>
                <a:gd name="T19" fmla="*/ 340 h 794"/>
                <a:gd name="T20" fmla="*/ 1134 w 1134"/>
                <a:gd name="T21" fmla="*/ 567 h 794"/>
                <a:gd name="T22" fmla="*/ 227 w 1134"/>
                <a:gd name="T23" fmla="*/ 567 h 794"/>
                <a:gd name="T24" fmla="*/ 227 w 1134"/>
                <a:gd name="T25" fmla="*/ 681 h 794"/>
                <a:gd name="T26" fmla="*/ 114 w 1134"/>
                <a:gd name="T27" fmla="*/ 681 h 794"/>
                <a:gd name="T28" fmla="*/ 114 w 1134"/>
                <a:gd name="T29" fmla="*/ 794 h 794"/>
                <a:gd name="T30" fmla="*/ 0 w 1134"/>
                <a:gd name="T31" fmla="*/ 794 h 794"/>
                <a:gd name="T32" fmla="*/ 0 w 1134"/>
                <a:gd name="T33" fmla="*/ 114 h 794"/>
                <a:gd name="T34" fmla="*/ 114 w 1134"/>
                <a:gd name="T35" fmla="*/ 114 h 794"/>
                <a:gd name="T36" fmla="*/ 114 w 1134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794">
                  <a:moveTo>
                    <a:pt x="11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8562A041-F08A-4076-8EC0-2BAE055C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599"/>
              <a:ext cx="567" cy="227"/>
            </a:xfrm>
            <a:custGeom>
              <a:avLst/>
              <a:gdLst>
                <a:gd name="T0" fmla="*/ 567 w 567"/>
                <a:gd name="T1" fmla="*/ 0 h 227"/>
                <a:gd name="T2" fmla="*/ 0 w 567"/>
                <a:gd name="T3" fmla="*/ 0 h 227"/>
                <a:gd name="T4" fmla="*/ 0 w 567"/>
                <a:gd name="T5" fmla="*/ 113 h 227"/>
                <a:gd name="T6" fmla="*/ 113 w 567"/>
                <a:gd name="T7" fmla="*/ 113 h 227"/>
                <a:gd name="T8" fmla="*/ 113 w 567"/>
                <a:gd name="T9" fmla="*/ 227 h 227"/>
                <a:gd name="T10" fmla="*/ 226 w 567"/>
                <a:gd name="T11" fmla="*/ 227 h 227"/>
                <a:gd name="T12" fmla="*/ 226 w 567"/>
                <a:gd name="T13" fmla="*/ 113 h 227"/>
                <a:gd name="T14" fmla="*/ 567 w 567"/>
                <a:gd name="T15" fmla="*/ 113 h 227"/>
                <a:gd name="T16" fmla="*/ 567 w 56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227">
                  <a:moveTo>
                    <a:pt x="56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A804EACD-867B-4D14-8774-6C816AA6E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032"/>
              <a:ext cx="794" cy="794"/>
            </a:xfrm>
            <a:custGeom>
              <a:avLst/>
              <a:gdLst>
                <a:gd name="T0" fmla="*/ 340 w 794"/>
                <a:gd name="T1" fmla="*/ 794 h 794"/>
                <a:gd name="T2" fmla="*/ 113 w 794"/>
                <a:gd name="T3" fmla="*/ 794 h 794"/>
                <a:gd name="T4" fmla="*/ 113 w 794"/>
                <a:gd name="T5" fmla="*/ 680 h 794"/>
                <a:gd name="T6" fmla="*/ 0 w 794"/>
                <a:gd name="T7" fmla="*/ 680 h 794"/>
                <a:gd name="T8" fmla="*/ 0 w 794"/>
                <a:gd name="T9" fmla="*/ 567 h 794"/>
                <a:gd name="T10" fmla="*/ 0 w 794"/>
                <a:gd name="T11" fmla="*/ 454 h 794"/>
                <a:gd name="T12" fmla="*/ 113 w 794"/>
                <a:gd name="T13" fmla="*/ 454 h 794"/>
                <a:gd name="T14" fmla="*/ 113 w 794"/>
                <a:gd name="T15" fmla="*/ 340 h 794"/>
                <a:gd name="T16" fmla="*/ 227 w 794"/>
                <a:gd name="T17" fmla="*/ 340 h 794"/>
                <a:gd name="T18" fmla="*/ 227 w 794"/>
                <a:gd name="T19" fmla="*/ 0 h 794"/>
                <a:gd name="T20" fmla="*/ 453 w 794"/>
                <a:gd name="T21" fmla="*/ 0 h 794"/>
                <a:gd name="T22" fmla="*/ 453 w 794"/>
                <a:gd name="T23" fmla="*/ 113 h 794"/>
                <a:gd name="T24" fmla="*/ 567 w 794"/>
                <a:gd name="T25" fmla="*/ 113 h 794"/>
                <a:gd name="T26" fmla="*/ 567 w 794"/>
                <a:gd name="T27" fmla="*/ 0 h 794"/>
                <a:gd name="T28" fmla="*/ 680 w 794"/>
                <a:gd name="T29" fmla="*/ 0 h 794"/>
                <a:gd name="T30" fmla="*/ 680 w 794"/>
                <a:gd name="T31" fmla="*/ 227 h 794"/>
                <a:gd name="T32" fmla="*/ 794 w 794"/>
                <a:gd name="T33" fmla="*/ 227 h 794"/>
                <a:gd name="T34" fmla="*/ 794 w 794"/>
                <a:gd name="T35" fmla="*/ 567 h 794"/>
                <a:gd name="T36" fmla="*/ 227 w 794"/>
                <a:gd name="T37" fmla="*/ 567 h 794"/>
                <a:gd name="T38" fmla="*/ 227 w 794"/>
                <a:gd name="T39" fmla="*/ 680 h 794"/>
                <a:gd name="T40" fmla="*/ 340 w 794"/>
                <a:gd name="T41" fmla="*/ 680 h 794"/>
                <a:gd name="T42" fmla="*/ 340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340" y="794"/>
                  </a:move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4C35FF38-2743-4AC0-B422-7E1C246E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259"/>
              <a:ext cx="794" cy="794"/>
            </a:xfrm>
            <a:custGeom>
              <a:avLst/>
              <a:gdLst>
                <a:gd name="T0" fmla="*/ 114 w 794"/>
                <a:gd name="T1" fmla="*/ 794 h 794"/>
                <a:gd name="T2" fmla="*/ 227 w 794"/>
                <a:gd name="T3" fmla="*/ 794 h 794"/>
                <a:gd name="T4" fmla="*/ 227 w 794"/>
                <a:gd name="T5" fmla="*/ 680 h 794"/>
                <a:gd name="T6" fmla="*/ 340 w 794"/>
                <a:gd name="T7" fmla="*/ 680 h 794"/>
                <a:gd name="T8" fmla="*/ 340 w 794"/>
                <a:gd name="T9" fmla="*/ 567 h 794"/>
                <a:gd name="T10" fmla="*/ 227 w 794"/>
                <a:gd name="T11" fmla="*/ 567 h 794"/>
                <a:gd name="T12" fmla="*/ 227 w 794"/>
                <a:gd name="T13" fmla="*/ 453 h 794"/>
                <a:gd name="T14" fmla="*/ 794 w 794"/>
                <a:gd name="T15" fmla="*/ 453 h 794"/>
                <a:gd name="T16" fmla="*/ 794 w 794"/>
                <a:gd name="T17" fmla="*/ 227 h 794"/>
                <a:gd name="T18" fmla="*/ 681 w 794"/>
                <a:gd name="T19" fmla="*/ 227 h 794"/>
                <a:gd name="T20" fmla="*/ 567 w 794"/>
                <a:gd name="T21" fmla="*/ 227 h 794"/>
                <a:gd name="T22" fmla="*/ 567 w 794"/>
                <a:gd name="T23" fmla="*/ 0 h 794"/>
                <a:gd name="T24" fmla="*/ 340 w 794"/>
                <a:gd name="T25" fmla="*/ 0 h 794"/>
                <a:gd name="T26" fmla="*/ 340 w 794"/>
                <a:gd name="T27" fmla="*/ 113 h 794"/>
                <a:gd name="T28" fmla="*/ 227 w 794"/>
                <a:gd name="T29" fmla="*/ 113 h 794"/>
                <a:gd name="T30" fmla="*/ 227 w 794"/>
                <a:gd name="T31" fmla="*/ 227 h 794"/>
                <a:gd name="T32" fmla="*/ 114 w 794"/>
                <a:gd name="T33" fmla="*/ 227 h 794"/>
                <a:gd name="T34" fmla="*/ 114 w 794"/>
                <a:gd name="T35" fmla="*/ 453 h 794"/>
                <a:gd name="T36" fmla="*/ 0 w 794"/>
                <a:gd name="T37" fmla="*/ 453 h 794"/>
                <a:gd name="T38" fmla="*/ 0 w 794"/>
                <a:gd name="T39" fmla="*/ 567 h 794"/>
                <a:gd name="T40" fmla="*/ 114 w 794"/>
                <a:gd name="T41" fmla="*/ 567 h 794"/>
                <a:gd name="T42" fmla="*/ 114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114" y="794"/>
                  </a:move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794" y="453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6C8D4F07-9254-4033-8558-27A1ED5E1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05"/>
              <a:ext cx="794" cy="1474"/>
            </a:xfrm>
            <a:custGeom>
              <a:avLst/>
              <a:gdLst>
                <a:gd name="T0" fmla="*/ 227 w 794"/>
                <a:gd name="T1" fmla="*/ 1248 h 1474"/>
                <a:gd name="T2" fmla="*/ 227 w 794"/>
                <a:gd name="T3" fmla="*/ 1361 h 1474"/>
                <a:gd name="T4" fmla="*/ 113 w 794"/>
                <a:gd name="T5" fmla="*/ 1361 h 1474"/>
                <a:gd name="T6" fmla="*/ 113 w 794"/>
                <a:gd name="T7" fmla="*/ 1474 h 1474"/>
                <a:gd name="T8" fmla="*/ 0 w 794"/>
                <a:gd name="T9" fmla="*/ 1474 h 1474"/>
                <a:gd name="T10" fmla="*/ 0 w 794"/>
                <a:gd name="T11" fmla="*/ 681 h 1474"/>
                <a:gd name="T12" fmla="*/ 113 w 794"/>
                <a:gd name="T13" fmla="*/ 681 h 1474"/>
                <a:gd name="T14" fmla="*/ 113 w 794"/>
                <a:gd name="T15" fmla="*/ 340 h 1474"/>
                <a:gd name="T16" fmla="*/ 340 w 794"/>
                <a:gd name="T17" fmla="*/ 340 h 1474"/>
                <a:gd name="T18" fmla="*/ 340 w 794"/>
                <a:gd name="T19" fmla="*/ 114 h 1474"/>
                <a:gd name="T20" fmla="*/ 453 w 794"/>
                <a:gd name="T21" fmla="*/ 114 h 1474"/>
                <a:gd name="T22" fmla="*/ 453 w 794"/>
                <a:gd name="T23" fmla="*/ 0 h 1474"/>
                <a:gd name="T24" fmla="*/ 794 w 794"/>
                <a:gd name="T25" fmla="*/ 0 h 1474"/>
                <a:gd name="T26" fmla="*/ 794 w 794"/>
                <a:gd name="T27" fmla="*/ 454 h 1474"/>
                <a:gd name="T28" fmla="*/ 453 w 794"/>
                <a:gd name="T29" fmla="*/ 454 h 1474"/>
                <a:gd name="T30" fmla="*/ 453 w 794"/>
                <a:gd name="T31" fmla="*/ 567 h 1474"/>
                <a:gd name="T32" fmla="*/ 340 w 794"/>
                <a:gd name="T33" fmla="*/ 567 h 1474"/>
                <a:gd name="T34" fmla="*/ 340 w 794"/>
                <a:gd name="T35" fmla="*/ 681 h 1474"/>
                <a:gd name="T36" fmla="*/ 227 w 794"/>
                <a:gd name="T37" fmla="*/ 681 h 1474"/>
                <a:gd name="T38" fmla="*/ 227 w 794"/>
                <a:gd name="T39" fmla="*/ 907 h 1474"/>
                <a:gd name="T40" fmla="*/ 113 w 794"/>
                <a:gd name="T41" fmla="*/ 907 h 1474"/>
                <a:gd name="T42" fmla="*/ 113 w 794"/>
                <a:gd name="T43" fmla="*/ 1021 h 1474"/>
                <a:gd name="T44" fmla="*/ 227 w 794"/>
                <a:gd name="T45" fmla="*/ 1021 h 1474"/>
                <a:gd name="T46" fmla="*/ 227 w 794"/>
                <a:gd name="T47" fmla="*/ 124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4" h="1474">
                  <a:moveTo>
                    <a:pt x="227" y="1248"/>
                  </a:moveTo>
                  <a:lnTo>
                    <a:pt x="227" y="1361"/>
                  </a:lnTo>
                  <a:lnTo>
                    <a:pt x="113" y="1361"/>
                  </a:lnTo>
                  <a:lnTo>
                    <a:pt x="113" y="1474"/>
                  </a:lnTo>
                  <a:lnTo>
                    <a:pt x="0" y="147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12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B1E295CB-0E45-4F9F-8391-F4D35F04A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712"/>
              <a:ext cx="680" cy="227"/>
            </a:xfrm>
            <a:custGeom>
              <a:avLst/>
              <a:gdLst>
                <a:gd name="T0" fmla="*/ 113 w 680"/>
                <a:gd name="T1" fmla="*/ 227 h 227"/>
                <a:gd name="T2" fmla="*/ 567 w 680"/>
                <a:gd name="T3" fmla="*/ 227 h 227"/>
                <a:gd name="T4" fmla="*/ 567 w 680"/>
                <a:gd name="T5" fmla="*/ 114 h 227"/>
                <a:gd name="T6" fmla="*/ 680 w 680"/>
                <a:gd name="T7" fmla="*/ 114 h 227"/>
                <a:gd name="T8" fmla="*/ 680 w 680"/>
                <a:gd name="T9" fmla="*/ 0 h 227"/>
                <a:gd name="T10" fmla="*/ 0 w 680"/>
                <a:gd name="T11" fmla="*/ 0 h 227"/>
                <a:gd name="T12" fmla="*/ 0 w 680"/>
                <a:gd name="T13" fmla="*/ 114 h 227"/>
                <a:gd name="T14" fmla="*/ 113 w 680"/>
                <a:gd name="T15" fmla="*/ 114 h 227"/>
                <a:gd name="T16" fmla="*/ 113 w 68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227">
                  <a:moveTo>
                    <a:pt x="113" y="227"/>
                  </a:move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8182B59D-7017-4261-BFA2-295ADD7BC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712"/>
              <a:ext cx="681" cy="681"/>
            </a:xfrm>
            <a:custGeom>
              <a:avLst/>
              <a:gdLst>
                <a:gd name="T0" fmla="*/ 0 w 681"/>
                <a:gd name="T1" fmla="*/ 114 h 681"/>
                <a:gd name="T2" fmla="*/ 0 w 681"/>
                <a:gd name="T3" fmla="*/ 227 h 681"/>
                <a:gd name="T4" fmla="*/ 114 w 681"/>
                <a:gd name="T5" fmla="*/ 227 h 681"/>
                <a:gd name="T6" fmla="*/ 114 w 681"/>
                <a:gd name="T7" fmla="*/ 681 h 681"/>
                <a:gd name="T8" fmla="*/ 227 w 681"/>
                <a:gd name="T9" fmla="*/ 681 h 681"/>
                <a:gd name="T10" fmla="*/ 227 w 681"/>
                <a:gd name="T11" fmla="*/ 341 h 681"/>
                <a:gd name="T12" fmla="*/ 567 w 681"/>
                <a:gd name="T13" fmla="*/ 341 h 681"/>
                <a:gd name="T14" fmla="*/ 567 w 681"/>
                <a:gd name="T15" fmla="*/ 227 h 681"/>
                <a:gd name="T16" fmla="*/ 681 w 681"/>
                <a:gd name="T17" fmla="*/ 227 h 681"/>
                <a:gd name="T18" fmla="*/ 681 w 681"/>
                <a:gd name="T19" fmla="*/ 0 h 681"/>
                <a:gd name="T20" fmla="*/ 340 w 681"/>
                <a:gd name="T21" fmla="*/ 0 h 681"/>
                <a:gd name="T22" fmla="*/ 340 w 681"/>
                <a:gd name="T23" fmla="*/ 114 h 681"/>
                <a:gd name="T24" fmla="*/ 0 w 681"/>
                <a:gd name="T25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681">
                  <a:moveTo>
                    <a:pt x="0" y="114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96A9A337-D328-4ACB-85F7-D5C172733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939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0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F13449B2-82E8-45B2-A7B3-A4A327ABF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599"/>
              <a:ext cx="1361" cy="1701"/>
            </a:xfrm>
            <a:custGeom>
              <a:avLst/>
              <a:gdLst>
                <a:gd name="T0" fmla="*/ 1134 w 1361"/>
                <a:gd name="T1" fmla="*/ 113 h 1701"/>
                <a:gd name="T2" fmla="*/ 1134 w 1361"/>
                <a:gd name="T3" fmla="*/ 340 h 1701"/>
                <a:gd name="T4" fmla="*/ 1248 w 1361"/>
                <a:gd name="T5" fmla="*/ 340 h 1701"/>
                <a:gd name="T6" fmla="*/ 1248 w 1361"/>
                <a:gd name="T7" fmla="*/ 794 h 1701"/>
                <a:gd name="T8" fmla="*/ 1361 w 1361"/>
                <a:gd name="T9" fmla="*/ 794 h 1701"/>
                <a:gd name="T10" fmla="*/ 1361 w 1361"/>
                <a:gd name="T11" fmla="*/ 1021 h 1701"/>
                <a:gd name="T12" fmla="*/ 1248 w 1361"/>
                <a:gd name="T13" fmla="*/ 1021 h 1701"/>
                <a:gd name="T14" fmla="*/ 1248 w 1361"/>
                <a:gd name="T15" fmla="*/ 1361 h 1701"/>
                <a:gd name="T16" fmla="*/ 1361 w 1361"/>
                <a:gd name="T17" fmla="*/ 1361 h 1701"/>
                <a:gd name="T18" fmla="*/ 1361 w 1361"/>
                <a:gd name="T19" fmla="*/ 1588 h 1701"/>
                <a:gd name="T20" fmla="*/ 1248 w 1361"/>
                <a:gd name="T21" fmla="*/ 1588 h 1701"/>
                <a:gd name="T22" fmla="*/ 1248 w 1361"/>
                <a:gd name="T23" fmla="*/ 1701 h 1701"/>
                <a:gd name="T24" fmla="*/ 1021 w 1361"/>
                <a:gd name="T25" fmla="*/ 1701 h 1701"/>
                <a:gd name="T26" fmla="*/ 1021 w 1361"/>
                <a:gd name="T27" fmla="*/ 1588 h 1701"/>
                <a:gd name="T28" fmla="*/ 907 w 1361"/>
                <a:gd name="T29" fmla="*/ 1588 h 1701"/>
                <a:gd name="T30" fmla="*/ 907 w 1361"/>
                <a:gd name="T31" fmla="*/ 1247 h 1701"/>
                <a:gd name="T32" fmla="*/ 794 w 1361"/>
                <a:gd name="T33" fmla="*/ 1247 h 1701"/>
                <a:gd name="T34" fmla="*/ 794 w 1361"/>
                <a:gd name="T35" fmla="*/ 907 h 1701"/>
                <a:gd name="T36" fmla="*/ 454 w 1361"/>
                <a:gd name="T37" fmla="*/ 907 h 1701"/>
                <a:gd name="T38" fmla="*/ 340 w 1361"/>
                <a:gd name="T39" fmla="*/ 907 h 1701"/>
                <a:gd name="T40" fmla="*/ 340 w 1361"/>
                <a:gd name="T41" fmla="*/ 794 h 1701"/>
                <a:gd name="T42" fmla="*/ 114 w 1361"/>
                <a:gd name="T43" fmla="*/ 794 h 1701"/>
                <a:gd name="T44" fmla="*/ 114 w 1361"/>
                <a:gd name="T45" fmla="*/ 680 h 1701"/>
                <a:gd name="T46" fmla="*/ 0 w 1361"/>
                <a:gd name="T47" fmla="*/ 680 h 1701"/>
                <a:gd name="T48" fmla="*/ 0 w 1361"/>
                <a:gd name="T49" fmla="*/ 567 h 1701"/>
                <a:gd name="T50" fmla="*/ 114 w 1361"/>
                <a:gd name="T51" fmla="*/ 567 h 1701"/>
                <a:gd name="T52" fmla="*/ 114 w 1361"/>
                <a:gd name="T53" fmla="*/ 454 h 1701"/>
                <a:gd name="T54" fmla="*/ 227 w 1361"/>
                <a:gd name="T55" fmla="*/ 454 h 1701"/>
                <a:gd name="T56" fmla="*/ 227 w 1361"/>
                <a:gd name="T57" fmla="*/ 340 h 1701"/>
                <a:gd name="T58" fmla="*/ 340 w 1361"/>
                <a:gd name="T59" fmla="*/ 340 h 1701"/>
                <a:gd name="T60" fmla="*/ 340 w 1361"/>
                <a:gd name="T61" fmla="*/ 567 h 1701"/>
                <a:gd name="T62" fmla="*/ 567 w 1361"/>
                <a:gd name="T63" fmla="*/ 567 h 1701"/>
                <a:gd name="T64" fmla="*/ 567 w 1361"/>
                <a:gd name="T65" fmla="*/ 340 h 1701"/>
                <a:gd name="T66" fmla="*/ 794 w 1361"/>
                <a:gd name="T67" fmla="*/ 340 h 1701"/>
                <a:gd name="T68" fmla="*/ 794 w 1361"/>
                <a:gd name="T69" fmla="*/ 227 h 1701"/>
                <a:gd name="T70" fmla="*/ 907 w 1361"/>
                <a:gd name="T71" fmla="*/ 227 h 1701"/>
                <a:gd name="T72" fmla="*/ 907 w 1361"/>
                <a:gd name="T73" fmla="*/ 0 h 1701"/>
                <a:gd name="T74" fmla="*/ 1021 w 1361"/>
                <a:gd name="T75" fmla="*/ 0 h 1701"/>
                <a:gd name="T76" fmla="*/ 1021 w 1361"/>
                <a:gd name="T77" fmla="*/ 113 h 1701"/>
                <a:gd name="T78" fmla="*/ 1134 w 1361"/>
                <a:gd name="T79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1701">
                  <a:moveTo>
                    <a:pt x="1134" y="113"/>
                  </a:moveTo>
                  <a:lnTo>
                    <a:pt x="1134" y="340"/>
                  </a:lnTo>
                  <a:lnTo>
                    <a:pt x="1248" y="340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1021"/>
                  </a:lnTo>
                  <a:lnTo>
                    <a:pt x="1248" y="1021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588"/>
                  </a:lnTo>
                  <a:lnTo>
                    <a:pt x="1248" y="1588"/>
                  </a:lnTo>
                  <a:lnTo>
                    <a:pt x="1248" y="1701"/>
                  </a:lnTo>
                  <a:lnTo>
                    <a:pt x="1021" y="1701"/>
                  </a:lnTo>
                  <a:lnTo>
                    <a:pt x="1021" y="1588"/>
                  </a:lnTo>
                  <a:lnTo>
                    <a:pt x="907" y="1588"/>
                  </a:lnTo>
                  <a:lnTo>
                    <a:pt x="907" y="1247"/>
                  </a:lnTo>
                  <a:lnTo>
                    <a:pt x="794" y="1247"/>
                  </a:lnTo>
                  <a:lnTo>
                    <a:pt x="794" y="907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13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3C384E2C-7317-42EC-AF19-7DBD7A64F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7434"/>
              <a:ext cx="453" cy="454"/>
            </a:xfrm>
            <a:custGeom>
              <a:avLst/>
              <a:gdLst>
                <a:gd name="T0" fmla="*/ 453 w 453"/>
                <a:gd name="T1" fmla="*/ 454 h 454"/>
                <a:gd name="T2" fmla="*/ 453 w 453"/>
                <a:gd name="T3" fmla="*/ 227 h 454"/>
                <a:gd name="T4" fmla="*/ 340 w 453"/>
                <a:gd name="T5" fmla="*/ 227 h 454"/>
                <a:gd name="T6" fmla="*/ 340 w 453"/>
                <a:gd name="T7" fmla="*/ 0 h 454"/>
                <a:gd name="T8" fmla="*/ 113 w 453"/>
                <a:gd name="T9" fmla="*/ 0 h 454"/>
                <a:gd name="T10" fmla="*/ 113 w 453"/>
                <a:gd name="T11" fmla="*/ 227 h 454"/>
                <a:gd name="T12" fmla="*/ 0 w 453"/>
                <a:gd name="T13" fmla="*/ 227 h 454"/>
                <a:gd name="T14" fmla="*/ 0 w 453"/>
                <a:gd name="T15" fmla="*/ 340 h 454"/>
                <a:gd name="T16" fmla="*/ 113 w 453"/>
                <a:gd name="T17" fmla="*/ 340 h 454"/>
                <a:gd name="T18" fmla="*/ 113 w 453"/>
                <a:gd name="T19" fmla="*/ 454 h 454"/>
                <a:gd name="T20" fmla="*/ 453 w 453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453" y="454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453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8D7D7BC6-72B3-4922-84B7-A4EBB92DA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7434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114 w 227"/>
                <a:gd name="T5" fmla="*/ 0 h 340"/>
                <a:gd name="T6" fmla="*/ 114 w 227"/>
                <a:gd name="T7" fmla="*/ 113 h 340"/>
                <a:gd name="T8" fmla="*/ 227 w 227"/>
                <a:gd name="T9" fmla="*/ 113 h 340"/>
                <a:gd name="T10" fmla="*/ 227 w 227"/>
                <a:gd name="T11" fmla="*/ 340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8338B1BD-69A0-418D-8330-2DC6EFC9A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7434"/>
              <a:ext cx="567" cy="454"/>
            </a:xfrm>
            <a:custGeom>
              <a:avLst/>
              <a:gdLst>
                <a:gd name="T0" fmla="*/ 0 w 567"/>
                <a:gd name="T1" fmla="*/ 227 h 454"/>
                <a:gd name="T2" fmla="*/ 113 w 567"/>
                <a:gd name="T3" fmla="*/ 227 h 454"/>
                <a:gd name="T4" fmla="*/ 113 w 567"/>
                <a:gd name="T5" fmla="*/ 113 h 454"/>
                <a:gd name="T6" fmla="*/ 340 w 567"/>
                <a:gd name="T7" fmla="*/ 113 h 454"/>
                <a:gd name="T8" fmla="*/ 340 w 567"/>
                <a:gd name="T9" fmla="*/ 0 h 454"/>
                <a:gd name="T10" fmla="*/ 454 w 567"/>
                <a:gd name="T11" fmla="*/ 0 h 454"/>
                <a:gd name="T12" fmla="*/ 454 w 567"/>
                <a:gd name="T13" fmla="*/ 113 h 454"/>
                <a:gd name="T14" fmla="*/ 567 w 567"/>
                <a:gd name="T15" fmla="*/ 113 h 454"/>
                <a:gd name="T16" fmla="*/ 567 w 567"/>
                <a:gd name="T17" fmla="*/ 454 h 454"/>
                <a:gd name="T18" fmla="*/ 0 w 567"/>
                <a:gd name="T19" fmla="*/ 454 h 454"/>
                <a:gd name="T20" fmla="*/ 0 w 567"/>
                <a:gd name="T21" fmla="*/ 340 h 454"/>
                <a:gd name="T22" fmla="*/ 0 w 567"/>
                <a:gd name="T23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54">
                  <a:moveTo>
                    <a:pt x="0" y="227"/>
                  </a:move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D61EA984-1117-476F-AFA1-3E0C6EAC1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7207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340 w 453"/>
                <a:gd name="T3" fmla="*/ 0 h 454"/>
                <a:gd name="T4" fmla="*/ 340 w 453"/>
                <a:gd name="T5" fmla="*/ 114 h 454"/>
                <a:gd name="T6" fmla="*/ 226 w 453"/>
                <a:gd name="T7" fmla="*/ 114 h 454"/>
                <a:gd name="T8" fmla="*/ 226 w 453"/>
                <a:gd name="T9" fmla="*/ 0 h 454"/>
                <a:gd name="T10" fmla="*/ 113 w 453"/>
                <a:gd name="T11" fmla="*/ 0 h 454"/>
                <a:gd name="T12" fmla="*/ 113 w 453"/>
                <a:gd name="T13" fmla="*/ 114 h 454"/>
                <a:gd name="T14" fmla="*/ 0 w 453"/>
                <a:gd name="T15" fmla="*/ 114 h 454"/>
                <a:gd name="T16" fmla="*/ 0 w 453"/>
                <a:gd name="T17" fmla="*/ 227 h 454"/>
                <a:gd name="T18" fmla="*/ 0 w 453"/>
                <a:gd name="T19" fmla="*/ 340 h 454"/>
                <a:gd name="T20" fmla="*/ 113 w 453"/>
                <a:gd name="T21" fmla="*/ 340 h 454"/>
                <a:gd name="T22" fmla="*/ 113 w 453"/>
                <a:gd name="T23" fmla="*/ 454 h 454"/>
                <a:gd name="T24" fmla="*/ 226 w 453"/>
                <a:gd name="T25" fmla="*/ 454 h 454"/>
                <a:gd name="T26" fmla="*/ 226 w 453"/>
                <a:gd name="T27" fmla="*/ 340 h 454"/>
                <a:gd name="T28" fmla="*/ 453 w 453"/>
                <a:gd name="T29" fmla="*/ 340 h 454"/>
                <a:gd name="T30" fmla="*/ 453 w 453"/>
                <a:gd name="T31" fmla="*/ 114 h 454"/>
                <a:gd name="T32" fmla="*/ 453 w 453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453" y="340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55DE4031-3A53-4FED-8B85-D09DC2A0A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6980"/>
              <a:ext cx="227" cy="341"/>
            </a:xfrm>
            <a:custGeom>
              <a:avLst/>
              <a:gdLst>
                <a:gd name="T0" fmla="*/ 227 w 227"/>
                <a:gd name="T1" fmla="*/ 341 h 341"/>
                <a:gd name="T2" fmla="*/ 227 w 227"/>
                <a:gd name="T3" fmla="*/ 0 h 341"/>
                <a:gd name="T4" fmla="*/ 0 w 227"/>
                <a:gd name="T5" fmla="*/ 0 h 341"/>
                <a:gd name="T6" fmla="*/ 0 w 227"/>
                <a:gd name="T7" fmla="*/ 227 h 341"/>
                <a:gd name="T8" fmla="*/ 113 w 227"/>
                <a:gd name="T9" fmla="*/ 227 h 341"/>
                <a:gd name="T10" fmla="*/ 113 w 227"/>
                <a:gd name="T11" fmla="*/ 341 h 341"/>
                <a:gd name="T12" fmla="*/ 227 w 227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227" y="341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B6CDB260-5B4F-4A6D-9707-CADADB3FF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980"/>
              <a:ext cx="453" cy="454"/>
            </a:xfrm>
            <a:custGeom>
              <a:avLst/>
              <a:gdLst>
                <a:gd name="T0" fmla="*/ 0 w 453"/>
                <a:gd name="T1" fmla="*/ 0 h 454"/>
                <a:gd name="T2" fmla="*/ 227 w 453"/>
                <a:gd name="T3" fmla="*/ 0 h 454"/>
                <a:gd name="T4" fmla="*/ 227 w 453"/>
                <a:gd name="T5" fmla="*/ 114 h 454"/>
                <a:gd name="T6" fmla="*/ 340 w 453"/>
                <a:gd name="T7" fmla="*/ 114 h 454"/>
                <a:gd name="T8" fmla="*/ 340 w 453"/>
                <a:gd name="T9" fmla="*/ 227 h 454"/>
                <a:gd name="T10" fmla="*/ 453 w 453"/>
                <a:gd name="T11" fmla="*/ 227 h 454"/>
                <a:gd name="T12" fmla="*/ 453 w 453"/>
                <a:gd name="T13" fmla="*/ 454 h 454"/>
                <a:gd name="T14" fmla="*/ 113 w 453"/>
                <a:gd name="T15" fmla="*/ 454 h 454"/>
                <a:gd name="T16" fmla="*/ 113 w 453"/>
                <a:gd name="T17" fmla="*/ 227 h 454"/>
                <a:gd name="T18" fmla="*/ 0 w 453"/>
                <a:gd name="T19" fmla="*/ 227 h 454"/>
                <a:gd name="T20" fmla="*/ 0 w 453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81B436AC-245A-40A7-BD70-70E09A410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7094"/>
              <a:ext cx="454" cy="567"/>
            </a:xfrm>
            <a:custGeom>
              <a:avLst/>
              <a:gdLst>
                <a:gd name="T0" fmla="*/ 0 w 454"/>
                <a:gd name="T1" fmla="*/ 340 h 567"/>
                <a:gd name="T2" fmla="*/ 0 w 454"/>
                <a:gd name="T3" fmla="*/ 227 h 567"/>
                <a:gd name="T4" fmla="*/ 113 w 454"/>
                <a:gd name="T5" fmla="*/ 227 h 567"/>
                <a:gd name="T6" fmla="*/ 113 w 454"/>
                <a:gd name="T7" fmla="*/ 113 h 567"/>
                <a:gd name="T8" fmla="*/ 0 w 454"/>
                <a:gd name="T9" fmla="*/ 113 h 567"/>
                <a:gd name="T10" fmla="*/ 0 w 454"/>
                <a:gd name="T11" fmla="*/ 0 h 567"/>
                <a:gd name="T12" fmla="*/ 227 w 454"/>
                <a:gd name="T13" fmla="*/ 0 h 567"/>
                <a:gd name="T14" fmla="*/ 227 w 454"/>
                <a:gd name="T15" fmla="*/ 113 h 567"/>
                <a:gd name="T16" fmla="*/ 340 w 454"/>
                <a:gd name="T17" fmla="*/ 113 h 567"/>
                <a:gd name="T18" fmla="*/ 340 w 454"/>
                <a:gd name="T19" fmla="*/ 227 h 567"/>
                <a:gd name="T20" fmla="*/ 454 w 454"/>
                <a:gd name="T21" fmla="*/ 227 h 567"/>
                <a:gd name="T22" fmla="*/ 454 w 454"/>
                <a:gd name="T23" fmla="*/ 340 h 567"/>
                <a:gd name="T24" fmla="*/ 340 w 454"/>
                <a:gd name="T25" fmla="*/ 340 h 567"/>
                <a:gd name="T26" fmla="*/ 340 w 454"/>
                <a:gd name="T27" fmla="*/ 567 h 567"/>
                <a:gd name="T28" fmla="*/ 227 w 454"/>
                <a:gd name="T29" fmla="*/ 567 h 567"/>
                <a:gd name="T30" fmla="*/ 227 w 454"/>
                <a:gd name="T31" fmla="*/ 340 h 567"/>
                <a:gd name="T32" fmla="*/ 0 w 454"/>
                <a:gd name="T33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67">
                  <a:moveTo>
                    <a:pt x="0" y="34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5852FB8B-9530-4709-9FFA-5B3F359E3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6413"/>
              <a:ext cx="567" cy="908"/>
            </a:xfrm>
            <a:custGeom>
              <a:avLst/>
              <a:gdLst>
                <a:gd name="T0" fmla="*/ 454 w 567"/>
                <a:gd name="T1" fmla="*/ 908 h 908"/>
                <a:gd name="T2" fmla="*/ 454 w 567"/>
                <a:gd name="T3" fmla="*/ 567 h 908"/>
                <a:gd name="T4" fmla="*/ 567 w 567"/>
                <a:gd name="T5" fmla="*/ 567 h 908"/>
                <a:gd name="T6" fmla="*/ 567 w 567"/>
                <a:gd name="T7" fmla="*/ 341 h 908"/>
                <a:gd name="T8" fmla="*/ 454 w 567"/>
                <a:gd name="T9" fmla="*/ 341 h 908"/>
                <a:gd name="T10" fmla="*/ 454 w 567"/>
                <a:gd name="T11" fmla="*/ 0 h 908"/>
                <a:gd name="T12" fmla="*/ 341 w 567"/>
                <a:gd name="T13" fmla="*/ 0 h 908"/>
                <a:gd name="T14" fmla="*/ 341 w 567"/>
                <a:gd name="T15" fmla="*/ 114 h 908"/>
                <a:gd name="T16" fmla="*/ 114 w 567"/>
                <a:gd name="T17" fmla="*/ 114 h 908"/>
                <a:gd name="T18" fmla="*/ 114 w 567"/>
                <a:gd name="T19" fmla="*/ 341 h 908"/>
                <a:gd name="T20" fmla="*/ 0 w 567"/>
                <a:gd name="T21" fmla="*/ 341 h 908"/>
                <a:gd name="T22" fmla="*/ 0 w 567"/>
                <a:gd name="T23" fmla="*/ 567 h 908"/>
                <a:gd name="T24" fmla="*/ 114 w 567"/>
                <a:gd name="T25" fmla="*/ 567 h 908"/>
                <a:gd name="T26" fmla="*/ 114 w 567"/>
                <a:gd name="T27" fmla="*/ 794 h 908"/>
                <a:gd name="T28" fmla="*/ 227 w 567"/>
                <a:gd name="T29" fmla="*/ 794 h 908"/>
                <a:gd name="T30" fmla="*/ 227 w 567"/>
                <a:gd name="T31" fmla="*/ 908 h 908"/>
                <a:gd name="T32" fmla="*/ 454 w 567"/>
                <a:gd name="T3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908">
                  <a:moveTo>
                    <a:pt x="454" y="908"/>
                  </a:moveTo>
                  <a:lnTo>
                    <a:pt x="454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454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A6E0D793-AC9D-40B0-8862-8C5C3F581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6300"/>
              <a:ext cx="454" cy="340"/>
            </a:xfrm>
            <a:custGeom>
              <a:avLst/>
              <a:gdLst>
                <a:gd name="T0" fmla="*/ 0 w 454"/>
                <a:gd name="T1" fmla="*/ 227 h 340"/>
                <a:gd name="T2" fmla="*/ 0 w 454"/>
                <a:gd name="T3" fmla="*/ 0 h 340"/>
                <a:gd name="T4" fmla="*/ 340 w 454"/>
                <a:gd name="T5" fmla="*/ 0 h 340"/>
                <a:gd name="T6" fmla="*/ 340 w 454"/>
                <a:gd name="T7" fmla="*/ 113 h 340"/>
                <a:gd name="T8" fmla="*/ 454 w 454"/>
                <a:gd name="T9" fmla="*/ 113 h 340"/>
                <a:gd name="T10" fmla="*/ 454 w 454"/>
                <a:gd name="T11" fmla="*/ 227 h 340"/>
                <a:gd name="T12" fmla="*/ 340 w 454"/>
                <a:gd name="T13" fmla="*/ 227 h 340"/>
                <a:gd name="T14" fmla="*/ 340 w 454"/>
                <a:gd name="T15" fmla="*/ 340 h 340"/>
                <a:gd name="T16" fmla="*/ 0 w 454"/>
                <a:gd name="T17" fmla="*/ 340 h 340"/>
                <a:gd name="T18" fmla="*/ 0 w 454"/>
                <a:gd name="T19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0" y="227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5DE2C58B-FF55-4109-9D7A-5CA119822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527"/>
              <a:ext cx="453" cy="453"/>
            </a:xfrm>
            <a:custGeom>
              <a:avLst/>
              <a:gdLst>
                <a:gd name="T0" fmla="*/ 113 w 453"/>
                <a:gd name="T1" fmla="*/ 0 h 453"/>
                <a:gd name="T2" fmla="*/ 0 w 453"/>
                <a:gd name="T3" fmla="*/ 0 h 453"/>
                <a:gd name="T4" fmla="*/ 0 w 453"/>
                <a:gd name="T5" fmla="*/ 227 h 453"/>
                <a:gd name="T6" fmla="*/ 113 w 453"/>
                <a:gd name="T7" fmla="*/ 227 h 453"/>
                <a:gd name="T8" fmla="*/ 113 w 453"/>
                <a:gd name="T9" fmla="*/ 340 h 453"/>
                <a:gd name="T10" fmla="*/ 226 w 453"/>
                <a:gd name="T11" fmla="*/ 340 h 453"/>
                <a:gd name="T12" fmla="*/ 226 w 453"/>
                <a:gd name="T13" fmla="*/ 453 h 453"/>
                <a:gd name="T14" fmla="*/ 340 w 453"/>
                <a:gd name="T15" fmla="*/ 453 h 453"/>
                <a:gd name="T16" fmla="*/ 340 w 453"/>
                <a:gd name="T17" fmla="*/ 340 h 453"/>
                <a:gd name="T18" fmla="*/ 453 w 453"/>
                <a:gd name="T19" fmla="*/ 340 h 453"/>
                <a:gd name="T20" fmla="*/ 453 w 453"/>
                <a:gd name="T21" fmla="*/ 113 h 453"/>
                <a:gd name="T22" fmla="*/ 113 w 453"/>
                <a:gd name="T23" fmla="*/ 113 h 453"/>
                <a:gd name="T24" fmla="*/ 113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E2D3BE45-9F8F-4EC8-BA86-04C0CD1E8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6073"/>
              <a:ext cx="681" cy="340"/>
            </a:xfrm>
            <a:custGeom>
              <a:avLst/>
              <a:gdLst>
                <a:gd name="T0" fmla="*/ 0 w 681"/>
                <a:gd name="T1" fmla="*/ 114 h 340"/>
                <a:gd name="T2" fmla="*/ 0 w 681"/>
                <a:gd name="T3" fmla="*/ 0 h 340"/>
                <a:gd name="T4" fmla="*/ 340 w 681"/>
                <a:gd name="T5" fmla="*/ 0 h 340"/>
                <a:gd name="T6" fmla="*/ 340 w 681"/>
                <a:gd name="T7" fmla="*/ 114 h 340"/>
                <a:gd name="T8" fmla="*/ 681 w 681"/>
                <a:gd name="T9" fmla="*/ 114 h 340"/>
                <a:gd name="T10" fmla="*/ 681 w 681"/>
                <a:gd name="T11" fmla="*/ 340 h 340"/>
                <a:gd name="T12" fmla="*/ 567 w 681"/>
                <a:gd name="T13" fmla="*/ 340 h 340"/>
                <a:gd name="T14" fmla="*/ 567 w 681"/>
                <a:gd name="T15" fmla="*/ 227 h 340"/>
                <a:gd name="T16" fmla="*/ 114 w 681"/>
                <a:gd name="T17" fmla="*/ 227 h 340"/>
                <a:gd name="T18" fmla="*/ 114 w 681"/>
                <a:gd name="T19" fmla="*/ 114 h 340"/>
                <a:gd name="T20" fmla="*/ 0 w 681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340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81" y="11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27CA5885-3542-485C-A230-099DB0A53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846"/>
              <a:ext cx="454" cy="341"/>
            </a:xfrm>
            <a:custGeom>
              <a:avLst/>
              <a:gdLst>
                <a:gd name="T0" fmla="*/ 0 w 454"/>
                <a:gd name="T1" fmla="*/ 227 h 341"/>
                <a:gd name="T2" fmla="*/ 0 w 454"/>
                <a:gd name="T3" fmla="*/ 114 h 341"/>
                <a:gd name="T4" fmla="*/ 227 w 454"/>
                <a:gd name="T5" fmla="*/ 114 h 341"/>
                <a:gd name="T6" fmla="*/ 227 w 454"/>
                <a:gd name="T7" fmla="*/ 0 h 341"/>
                <a:gd name="T8" fmla="*/ 454 w 454"/>
                <a:gd name="T9" fmla="*/ 0 h 341"/>
                <a:gd name="T10" fmla="*/ 454 w 454"/>
                <a:gd name="T11" fmla="*/ 341 h 341"/>
                <a:gd name="T12" fmla="*/ 113 w 454"/>
                <a:gd name="T13" fmla="*/ 341 h 341"/>
                <a:gd name="T14" fmla="*/ 113 w 454"/>
                <a:gd name="T15" fmla="*/ 227 h 341"/>
                <a:gd name="T16" fmla="*/ 0 w 454"/>
                <a:gd name="T17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1">
                  <a:moveTo>
                    <a:pt x="0" y="227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D10B0364-05FB-4EE3-ACFF-8AD013D90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733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113 w 567"/>
                <a:gd name="T3" fmla="*/ 0 h 340"/>
                <a:gd name="T4" fmla="*/ 113 w 567"/>
                <a:gd name="T5" fmla="*/ 113 h 340"/>
                <a:gd name="T6" fmla="*/ 0 w 567"/>
                <a:gd name="T7" fmla="*/ 113 h 340"/>
                <a:gd name="T8" fmla="*/ 0 w 567"/>
                <a:gd name="T9" fmla="*/ 340 h 340"/>
                <a:gd name="T10" fmla="*/ 340 w 567"/>
                <a:gd name="T11" fmla="*/ 340 h 340"/>
                <a:gd name="T12" fmla="*/ 340 w 567"/>
                <a:gd name="T13" fmla="*/ 227 h 340"/>
                <a:gd name="T14" fmla="*/ 567 w 567"/>
                <a:gd name="T15" fmla="*/ 227 h 340"/>
                <a:gd name="T16" fmla="*/ 567 w 56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3AC74A9B-B026-4DBA-95E7-418EE12B7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506"/>
              <a:ext cx="907" cy="454"/>
            </a:xfrm>
            <a:custGeom>
              <a:avLst/>
              <a:gdLst>
                <a:gd name="T0" fmla="*/ 794 w 907"/>
                <a:gd name="T1" fmla="*/ 454 h 454"/>
                <a:gd name="T2" fmla="*/ 907 w 907"/>
                <a:gd name="T3" fmla="*/ 454 h 454"/>
                <a:gd name="T4" fmla="*/ 907 w 907"/>
                <a:gd name="T5" fmla="*/ 0 h 454"/>
                <a:gd name="T6" fmla="*/ 567 w 907"/>
                <a:gd name="T7" fmla="*/ 0 h 454"/>
                <a:gd name="T8" fmla="*/ 567 w 907"/>
                <a:gd name="T9" fmla="*/ 114 h 454"/>
                <a:gd name="T10" fmla="*/ 227 w 907"/>
                <a:gd name="T11" fmla="*/ 114 h 454"/>
                <a:gd name="T12" fmla="*/ 227 w 907"/>
                <a:gd name="T13" fmla="*/ 0 h 454"/>
                <a:gd name="T14" fmla="*/ 0 w 907"/>
                <a:gd name="T15" fmla="*/ 0 h 454"/>
                <a:gd name="T16" fmla="*/ 0 w 907"/>
                <a:gd name="T17" fmla="*/ 227 h 454"/>
                <a:gd name="T18" fmla="*/ 567 w 907"/>
                <a:gd name="T19" fmla="*/ 227 h 454"/>
                <a:gd name="T20" fmla="*/ 567 w 907"/>
                <a:gd name="T21" fmla="*/ 340 h 454"/>
                <a:gd name="T22" fmla="*/ 794 w 907"/>
                <a:gd name="T23" fmla="*/ 340 h 454"/>
                <a:gd name="T24" fmla="*/ 794 w 90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454">
                  <a:moveTo>
                    <a:pt x="794" y="454"/>
                  </a:moveTo>
                  <a:lnTo>
                    <a:pt x="907" y="454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249D9223-5A7D-42BF-A779-777CD01E2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5846"/>
              <a:ext cx="567" cy="1021"/>
            </a:xfrm>
            <a:custGeom>
              <a:avLst/>
              <a:gdLst>
                <a:gd name="T0" fmla="*/ 340 w 567"/>
                <a:gd name="T1" fmla="*/ 0 h 1021"/>
                <a:gd name="T2" fmla="*/ 340 w 567"/>
                <a:gd name="T3" fmla="*/ 341 h 1021"/>
                <a:gd name="T4" fmla="*/ 454 w 567"/>
                <a:gd name="T5" fmla="*/ 341 h 1021"/>
                <a:gd name="T6" fmla="*/ 454 w 567"/>
                <a:gd name="T7" fmla="*/ 454 h 1021"/>
                <a:gd name="T8" fmla="*/ 567 w 567"/>
                <a:gd name="T9" fmla="*/ 454 h 1021"/>
                <a:gd name="T10" fmla="*/ 567 w 567"/>
                <a:gd name="T11" fmla="*/ 1021 h 1021"/>
                <a:gd name="T12" fmla="*/ 454 w 567"/>
                <a:gd name="T13" fmla="*/ 1021 h 1021"/>
                <a:gd name="T14" fmla="*/ 454 w 567"/>
                <a:gd name="T15" fmla="*/ 908 h 1021"/>
                <a:gd name="T16" fmla="*/ 227 w 567"/>
                <a:gd name="T17" fmla="*/ 908 h 1021"/>
                <a:gd name="T18" fmla="*/ 227 w 567"/>
                <a:gd name="T19" fmla="*/ 1021 h 1021"/>
                <a:gd name="T20" fmla="*/ 114 w 567"/>
                <a:gd name="T21" fmla="*/ 1021 h 1021"/>
                <a:gd name="T22" fmla="*/ 114 w 567"/>
                <a:gd name="T23" fmla="*/ 908 h 1021"/>
                <a:gd name="T24" fmla="*/ 0 w 567"/>
                <a:gd name="T25" fmla="*/ 908 h 1021"/>
                <a:gd name="T26" fmla="*/ 0 w 567"/>
                <a:gd name="T27" fmla="*/ 681 h 1021"/>
                <a:gd name="T28" fmla="*/ 114 w 567"/>
                <a:gd name="T29" fmla="*/ 681 h 1021"/>
                <a:gd name="T30" fmla="*/ 114 w 567"/>
                <a:gd name="T31" fmla="*/ 114 h 1021"/>
                <a:gd name="T32" fmla="*/ 227 w 567"/>
                <a:gd name="T33" fmla="*/ 114 h 1021"/>
                <a:gd name="T34" fmla="*/ 227 w 567"/>
                <a:gd name="T35" fmla="*/ 0 h 1021"/>
                <a:gd name="T36" fmla="*/ 340 w 567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1">
                  <a:moveTo>
                    <a:pt x="340" y="0"/>
                  </a:moveTo>
                  <a:lnTo>
                    <a:pt x="34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8"/>
                  </a:lnTo>
                  <a:lnTo>
                    <a:pt x="0" y="908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Freeform 44">
              <a:extLst>
                <a:ext uri="{FF2B5EF4-FFF2-40B4-BE49-F238E27FC236}">
                  <a16:creationId xmlns:a16="http://schemas.microsoft.com/office/drawing/2014/main" id="{558CF298-ABFD-4592-95F9-BA6ADA7C9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073"/>
              <a:ext cx="1587" cy="1588"/>
            </a:xfrm>
            <a:custGeom>
              <a:avLst/>
              <a:gdLst>
                <a:gd name="T0" fmla="*/ 1474 w 1587"/>
                <a:gd name="T1" fmla="*/ 681 h 1588"/>
                <a:gd name="T2" fmla="*/ 1474 w 1587"/>
                <a:gd name="T3" fmla="*/ 907 h 1588"/>
                <a:gd name="T4" fmla="*/ 1587 w 1587"/>
                <a:gd name="T5" fmla="*/ 907 h 1588"/>
                <a:gd name="T6" fmla="*/ 1587 w 1587"/>
                <a:gd name="T7" fmla="*/ 1134 h 1588"/>
                <a:gd name="T8" fmla="*/ 1474 w 1587"/>
                <a:gd name="T9" fmla="*/ 1134 h 1588"/>
                <a:gd name="T10" fmla="*/ 1474 w 1587"/>
                <a:gd name="T11" fmla="*/ 1248 h 1588"/>
                <a:gd name="T12" fmla="*/ 1134 w 1587"/>
                <a:gd name="T13" fmla="*/ 1248 h 1588"/>
                <a:gd name="T14" fmla="*/ 1134 w 1587"/>
                <a:gd name="T15" fmla="*/ 1474 h 1588"/>
                <a:gd name="T16" fmla="*/ 907 w 1587"/>
                <a:gd name="T17" fmla="*/ 1474 h 1588"/>
                <a:gd name="T18" fmla="*/ 793 w 1587"/>
                <a:gd name="T19" fmla="*/ 1474 h 1588"/>
                <a:gd name="T20" fmla="*/ 793 w 1587"/>
                <a:gd name="T21" fmla="*/ 1588 h 1588"/>
                <a:gd name="T22" fmla="*/ 680 w 1587"/>
                <a:gd name="T23" fmla="*/ 1588 h 1588"/>
                <a:gd name="T24" fmla="*/ 680 w 1587"/>
                <a:gd name="T25" fmla="*/ 1474 h 1588"/>
                <a:gd name="T26" fmla="*/ 567 w 1587"/>
                <a:gd name="T27" fmla="*/ 1474 h 1588"/>
                <a:gd name="T28" fmla="*/ 567 w 1587"/>
                <a:gd name="T29" fmla="*/ 1361 h 1588"/>
                <a:gd name="T30" fmla="*/ 793 w 1587"/>
                <a:gd name="T31" fmla="*/ 1361 h 1588"/>
                <a:gd name="T32" fmla="*/ 793 w 1587"/>
                <a:gd name="T33" fmla="*/ 1134 h 1588"/>
                <a:gd name="T34" fmla="*/ 680 w 1587"/>
                <a:gd name="T35" fmla="*/ 1134 h 1588"/>
                <a:gd name="T36" fmla="*/ 680 w 1587"/>
                <a:gd name="T37" fmla="*/ 1021 h 1588"/>
                <a:gd name="T38" fmla="*/ 567 w 1587"/>
                <a:gd name="T39" fmla="*/ 1021 h 1588"/>
                <a:gd name="T40" fmla="*/ 567 w 1587"/>
                <a:gd name="T41" fmla="*/ 907 h 1588"/>
                <a:gd name="T42" fmla="*/ 226 w 1587"/>
                <a:gd name="T43" fmla="*/ 907 h 1588"/>
                <a:gd name="T44" fmla="*/ 226 w 1587"/>
                <a:gd name="T45" fmla="*/ 681 h 1588"/>
                <a:gd name="T46" fmla="*/ 113 w 1587"/>
                <a:gd name="T47" fmla="*/ 681 h 1588"/>
                <a:gd name="T48" fmla="*/ 113 w 1587"/>
                <a:gd name="T49" fmla="*/ 340 h 1588"/>
                <a:gd name="T50" fmla="*/ 0 w 1587"/>
                <a:gd name="T51" fmla="*/ 340 h 1588"/>
                <a:gd name="T52" fmla="*/ 0 w 1587"/>
                <a:gd name="T53" fmla="*/ 227 h 1588"/>
                <a:gd name="T54" fmla="*/ 113 w 1587"/>
                <a:gd name="T55" fmla="*/ 227 h 1588"/>
                <a:gd name="T56" fmla="*/ 113 w 1587"/>
                <a:gd name="T57" fmla="*/ 114 h 1588"/>
                <a:gd name="T58" fmla="*/ 226 w 1587"/>
                <a:gd name="T59" fmla="*/ 114 h 1588"/>
                <a:gd name="T60" fmla="*/ 226 w 1587"/>
                <a:gd name="T61" fmla="*/ 0 h 1588"/>
                <a:gd name="T62" fmla="*/ 453 w 1587"/>
                <a:gd name="T63" fmla="*/ 0 h 1588"/>
                <a:gd name="T64" fmla="*/ 453 w 1587"/>
                <a:gd name="T65" fmla="*/ 340 h 1588"/>
                <a:gd name="T66" fmla="*/ 567 w 1587"/>
                <a:gd name="T67" fmla="*/ 340 h 1588"/>
                <a:gd name="T68" fmla="*/ 567 w 1587"/>
                <a:gd name="T69" fmla="*/ 681 h 1588"/>
                <a:gd name="T70" fmla="*/ 680 w 1587"/>
                <a:gd name="T71" fmla="*/ 681 h 1588"/>
                <a:gd name="T72" fmla="*/ 680 w 1587"/>
                <a:gd name="T73" fmla="*/ 794 h 1588"/>
                <a:gd name="T74" fmla="*/ 793 w 1587"/>
                <a:gd name="T75" fmla="*/ 794 h 1588"/>
                <a:gd name="T76" fmla="*/ 793 w 1587"/>
                <a:gd name="T77" fmla="*/ 907 h 1588"/>
                <a:gd name="T78" fmla="*/ 907 w 1587"/>
                <a:gd name="T79" fmla="*/ 907 h 1588"/>
                <a:gd name="T80" fmla="*/ 907 w 1587"/>
                <a:gd name="T81" fmla="*/ 794 h 1588"/>
                <a:gd name="T82" fmla="*/ 1020 w 1587"/>
                <a:gd name="T83" fmla="*/ 794 h 1588"/>
                <a:gd name="T84" fmla="*/ 1020 w 1587"/>
                <a:gd name="T85" fmla="*/ 681 h 1588"/>
                <a:gd name="T86" fmla="*/ 1134 w 1587"/>
                <a:gd name="T87" fmla="*/ 681 h 1588"/>
                <a:gd name="T88" fmla="*/ 1134 w 1587"/>
                <a:gd name="T89" fmla="*/ 794 h 1588"/>
                <a:gd name="T90" fmla="*/ 1247 w 1587"/>
                <a:gd name="T91" fmla="*/ 794 h 1588"/>
                <a:gd name="T92" fmla="*/ 1247 w 1587"/>
                <a:gd name="T93" fmla="*/ 681 h 1588"/>
                <a:gd name="T94" fmla="*/ 1474 w 1587"/>
                <a:gd name="T95" fmla="*/ 68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7" h="1588">
                  <a:moveTo>
                    <a:pt x="1474" y="681"/>
                  </a:moveTo>
                  <a:lnTo>
                    <a:pt x="1474" y="907"/>
                  </a:lnTo>
                  <a:lnTo>
                    <a:pt x="1587" y="907"/>
                  </a:lnTo>
                  <a:lnTo>
                    <a:pt x="1587" y="1134"/>
                  </a:lnTo>
                  <a:lnTo>
                    <a:pt x="1474" y="1134"/>
                  </a:lnTo>
                  <a:lnTo>
                    <a:pt x="1474" y="1248"/>
                  </a:lnTo>
                  <a:lnTo>
                    <a:pt x="1134" y="1248"/>
                  </a:lnTo>
                  <a:lnTo>
                    <a:pt x="1134" y="1474"/>
                  </a:lnTo>
                  <a:lnTo>
                    <a:pt x="907" y="1474"/>
                  </a:lnTo>
                  <a:lnTo>
                    <a:pt x="793" y="1474"/>
                  </a:lnTo>
                  <a:lnTo>
                    <a:pt x="793" y="1588"/>
                  </a:lnTo>
                  <a:lnTo>
                    <a:pt x="680" y="1588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793" y="1361"/>
                  </a:lnTo>
                  <a:lnTo>
                    <a:pt x="793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226" y="90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453" y="0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47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Freeform 45">
              <a:extLst>
                <a:ext uri="{FF2B5EF4-FFF2-40B4-BE49-F238E27FC236}">
                  <a16:creationId xmlns:a16="http://schemas.microsoft.com/office/drawing/2014/main" id="{C35F03DB-B4D4-4031-8DB1-C67575768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279"/>
              <a:ext cx="567" cy="341"/>
            </a:xfrm>
            <a:custGeom>
              <a:avLst/>
              <a:gdLst>
                <a:gd name="T0" fmla="*/ 0 w 567"/>
                <a:gd name="T1" fmla="*/ 227 h 341"/>
                <a:gd name="T2" fmla="*/ 0 w 567"/>
                <a:gd name="T3" fmla="*/ 114 h 341"/>
                <a:gd name="T4" fmla="*/ 113 w 567"/>
                <a:gd name="T5" fmla="*/ 114 h 341"/>
                <a:gd name="T6" fmla="*/ 113 w 567"/>
                <a:gd name="T7" fmla="*/ 0 h 341"/>
                <a:gd name="T8" fmla="*/ 227 w 567"/>
                <a:gd name="T9" fmla="*/ 0 h 341"/>
                <a:gd name="T10" fmla="*/ 227 w 567"/>
                <a:gd name="T11" fmla="*/ 114 h 341"/>
                <a:gd name="T12" fmla="*/ 453 w 567"/>
                <a:gd name="T13" fmla="*/ 114 h 341"/>
                <a:gd name="T14" fmla="*/ 453 w 567"/>
                <a:gd name="T15" fmla="*/ 227 h 341"/>
                <a:gd name="T16" fmla="*/ 567 w 567"/>
                <a:gd name="T17" fmla="*/ 227 h 341"/>
                <a:gd name="T18" fmla="*/ 567 w 567"/>
                <a:gd name="T19" fmla="*/ 341 h 341"/>
                <a:gd name="T20" fmla="*/ 227 w 567"/>
                <a:gd name="T21" fmla="*/ 341 h 341"/>
                <a:gd name="T22" fmla="*/ 227 w 567"/>
                <a:gd name="T23" fmla="*/ 227 h 341"/>
                <a:gd name="T24" fmla="*/ 0 w 567"/>
                <a:gd name="T25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1">
                  <a:moveTo>
                    <a:pt x="0" y="227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Freeform 46">
              <a:extLst>
                <a:ext uri="{FF2B5EF4-FFF2-40B4-BE49-F238E27FC236}">
                  <a16:creationId xmlns:a16="http://schemas.microsoft.com/office/drawing/2014/main" id="{41C98C5B-35FD-4A98-8188-491760A3B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6187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4 w 227"/>
                <a:gd name="T5" fmla="*/ 226 h 340"/>
                <a:gd name="T6" fmla="*/ 114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4 w 227"/>
                <a:gd name="T13" fmla="*/ 113 h 340"/>
                <a:gd name="T14" fmla="*/ 114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Freeform 47">
              <a:extLst>
                <a:ext uri="{FF2B5EF4-FFF2-40B4-BE49-F238E27FC236}">
                  <a16:creationId xmlns:a16="http://schemas.microsoft.com/office/drawing/2014/main" id="{25D4CB7D-45FA-4711-B91A-8389C2297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506"/>
              <a:ext cx="1134" cy="681"/>
            </a:xfrm>
            <a:custGeom>
              <a:avLst/>
              <a:gdLst>
                <a:gd name="T0" fmla="*/ 1021 w 1134"/>
                <a:gd name="T1" fmla="*/ 0 h 681"/>
                <a:gd name="T2" fmla="*/ 907 w 1134"/>
                <a:gd name="T3" fmla="*/ 0 h 681"/>
                <a:gd name="T4" fmla="*/ 907 w 1134"/>
                <a:gd name="T5" fmla="*/ 227 h 681"/>
                <a:gd name="T6" fmla="*/ 681 w 1134"/>
                <a:gd name="T7" fmla="*/ 227 h 681"/>
                <a:gd name="T8" fmla="*/ 681 w 1134"/>
                <a:gd name="T9" fmla="*/ 114 h 681"/>
                <a:gd name="T10" fmla="*/ 454 w 1134"/>
                <a:gd name="T11" fmla="*/ 114 h 681"/>
                <a:gd name="T12" fmla="*/ 454 w 1134"/>
                <a:gd name="T13" fmla="*/ 227 h 681"/>
                <a:gd name="T14" fmla="*/ 340 w 1134"/>
                <a:gd name="T15" fmla="*/ 227 h 681"/>
                <a:gd name="T16" fmla="*/ 340 w 1134"/>
                <a:gd name="T17" fmla="*/ 114 h 681"/>
                <a:gd name="T18" fmla="*/ 227 w 1134"/>
                <a:gd name="T19" fmla="*/ 114 h 681"/>
                <a:gd name="T20" fmla="*/ 227 w 1134"/>
                <a:gd name="T21" fmla="*/ 227 h 681"/>
                <a:gd name="T22" fmla="*/ 0 w 1134"/>
                <a:gd name="T23" fmla="*/ 227 h 681"/>
                <a:gd name="T24" fmla="*/ 0 w 1134"/>
                <a:gd name="T25" fmla="*/ 340 h 681"/>
                <a:gd name="T26" fmla="*/ 227 w 1134"/>
                <a:gd name="T27" fmla="*/ 340 h 681"/>
                <a:gd name="T28" fmla="*/ 227 w 1134"/>
                <a:gd name="T29" fmla="*/ 454 h 681"/>
                <a:gd name="T30" fmla="*/ 681 w 1134"/>
                <a:gd name="T31" fmla="*/ 454 h 681"/>
                <a:gd name="T32" fmla="*/ 681 w 1134"/>
                <a:gd name="T33" fmla="*/ 567 h 681"/>
                <a:gd name="T34" fmla="*/ 794 w 1134"/>
                <a:gd name="T35" fmla="*/ 567 h 681"/>
                <a:gd name="T36" fmla="*/ 794 w 1134"/>
                <a:gd name="T37" fmla="*/ 681 h 681"/>
                <a:gd name="T38" fmla="*/ 907 w 1134"/>
                <a:gd name="T39" fmla="*/ 681 h 681"/>
                <a:gd name="T40" fmla="*/ 907 w 1134"/>
                <a:gd name="T41" fmla="*/ 567 h 681"/>
                <a:gd name="T42" fmla="*/ 1021 w 1134"/>
                <a:gd name="T43" fmla="*/ 567 h 681"/>
                <a:gd name="T44" fmla="*/ 1021 w 1134"/>
                <a:gd name="T45" fmla="*/ 340 h 681"/>
                <a:gd name="T46" fmla="*/ 1134 w 1134"/>
                <a:gd name="T47" fmla="*/ 340 h 681"/>
                <a:gd name="T48" fmla="*/ 1134 w 1134"/>
                <a:gd name="T49" fmla="*/ 227 h 681"/>
                <a:gd name="T50" fmla="*/ 1021 w 1134"/>
                <a:gd name="T51" fmla="*/ 227 h 681"/>
                <a:gd name="T52" fmla="*/ 1021 w 1134"/>
                <a:gd name="T5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681">
                  <a:moveTo>
                    <a:pt x="1021" y="0"/>
                  </a:moveTo>
                  <a:lnTo>
                    <a:pt x="907" y="0"/>
                  </a:lnTo>
                  <a:lnTo>
                    <a:pt x="907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6" name="Freeform 48">
              <a:extLst>
                <a:ext uri="{FF2B5EF4-FFF2-40B4-BE49-F238E27FC236}">
                  <a16:creationId xmlns:a16="http://schemas.microsoft.com/office/drawing/2014/main" id="{BFDCEBAF-B6E8-46DA-BEDB-78CE3C01F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4939"/>
              <a:ext cx="907" cy="794"/>
            </a:xfrm>
            <a:custGeom>
              <a:avLst/>
              <a:gdLst>
                <a:gd name="T0" fmla="*/ 794 w 907"/>
                <a:gd name="T1" fmla="*/ 794 h 794"/>
                <a:gd name="T2" fmla="*/ 794 w 907"/>
                <a:gd name="T3" fmla="*/ 567 h 794"/>
                <a:gd name="T4" fmla="*/ 907 w 907"/>
                <a:gd name="T5" fmla="*/ 567 h 794"/>
                <a:gd name="T6" fmla="*/ 907 w 907"/>
                <a:gd name="T7" fmla="*/ 340 h 794"/>
                <a:gd name="T8" fmla="*/ 794 w 907"/>
                <a:gd name="T9" fmla="*/ 340 h 794"/>
                <a:gd name="T10" fmla="*/ 794 w 907"/>
                <a:gd name="T11" fmla="*/ 114 h 794"/>
                <a:gd name="T12" fmla="*/ 567 w 907"/>
                <a:gd name="T13" fmla="*/ 114 h 794"/>
                <a:gd name="T14" fmla="*/ 567 w 907"/>
                <a:gd name="T15" fmla="*/ 0 h 794"/>
                <a:gd name="T16" fmla="*/ 114 w 907"/>
                <a:gd name="T17" fmla="*/ 0 h 794"/>
                <a:gd name="T18" fmla="*/ 114 w 907"/>
                <a:gd name="T19" fmla="*/ 227 h 794"/>
                <a:gd name="T20" fmla="*/ 0 w 907"/>
                <a:gd name="T21" fmla="*/ 227 h 794"/>
                <a:gd name="T22" fmla="*/ 0 w 907"/>
                <a:gd name="T23" fmla="*/ 454 h 794"/>
                <a:gd name="T24" fmla="*/ 227 w 907"/>
                <a:gd name="T25" fmla="*/ 454 h 794"/>
                <a:gd name="T26" fmla="*/ 227 w 907"/>
                <a:gd name="T27" fmla="*/ 567 h 794"/>
                <a:gd name="T28" fmla="*/ 454 w 907"/>
                <a:gd name="T29" fmla="*/ 567 h 794"/>
                <a:gd name="T30" fmla="*/ 454 w 907"/>
                <a:gd name="T31" fmla="*/ 794 h 794"/>
                <a:gd name="T32" fmla="*/ 794 w 907"/>
                <a:gd name="T3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794">
                  <a:moveTo>
                    <a:pt x="794" y="794"/>
                  </a:moveTo>
                  <a:lnTo>
                    <a:pt x="794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794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7" name="Freeform 49">
              <a:extLst>
                <a:ext uri="{FF2B5EF4-FFF2-40B4-BE49-F238E27FC236}">
                  <a16:creationId xmlns:a16="http://schemas.microsoft.com/office/drawing/2014/main" id="{272CB6E9-3DA4-4804-B351-8883BD5F4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5279"/>
              <a:ext cx="794" cy="454"/>
            </a:xfrm>
            <a:custGeom>
              <a:avLst/>
              <a:gdLst>
                <a:gd name="T0" fmla="*/ 794 w 794"/>
                <a:gd name="T1" fmla="*/ 114 h 454"/>
                <a:gd name="T2" fmla="*/ 680 w 794"/>
                <a:gd name="T3" fmla="*/ 114 h 454"/>
                <a:gd name="T4" fmla="*/ 680 w 794"/>
                <a:gd name="T5" fmla="*/ 0 h 454"/>
                <a:gd name="T6" fmla="*/ 340 w 794"/>
                <a:gd name="T7" fmla="*/ 0 h 454"/>
                <a:gd name="T8" fmla="*/ 340 w 794"/>
                <a:gd name="T9" fmla="*/ 114 h 454"/>
                <a:gd name="T10" fmla="*/ 113 w 794"/>
                <a:gd name="T11" fmla="*/ 114 h 454"/>
                <a:gd name="T12" fmla="*/ 113 w 794"/>
                <a:gd name="T13" fmla="*/ 227 h 454"/>
                <a:gd name="T14" fmla="*/ 0 w 794"/>
                <a:gd name="T15" fmla="*/ 227 h 454"/>
                <a:gd name="T16" fmla="*/ 0 w 794"/>
                <a:gd name="T17" fmla="*/ 341 h 454"/>
                <a:gd name="T18" fmla="*/ 113 w 794"/>
                <a:gd name="T19" fmla="*/ 341 h 454"/>
                <a:gd name="T20" fmla="*/ 113 w 794"/>
                <a:gd name="T21" fmla="*/ 454 h 454"/>
                <a:gd name="T22" fmla="*/ 227 w 794"/>
                <a:gd name="T23" fmla="*/ 454 h 454"/>
                <a:gd name="T24" fmla="*/ 227 w 794"/>
                <a:gd name="T25" fmla="*/ 341 h 454"/>
                <a:gd name="T26" fmla="*/ 454 w 794"/>
                <a:gd name="T27" fmla="*/ 341 h 454"/>
                <a:gd name="T28" fmla="*/ 454 w 794"/>
                <a:gd name="T29" fmla="*/ 454 h 454"/>
                <a:gd name="T30" fmla="*/ 680 w 794"/>
                <a:gd name="T31" fmla="*/ 454 h 454"/>
                <a:gd name="T32" fmla="*/ 680 w 794"/>
                <a:gd name="T33" fmla="*/ 227 h 454"/>
                <a:gd name="T34" fmla="*/ 794 w 794"/>
                <a:gd name="T35" fmla="*/ 227 h 454"/>
                <a:gd name="T36" fmla="*/ 794 w 794"/>
                <a:gd name="T3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454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8" name="Freeform 50">
              <a:extLst>
                <a:ext uri="{FF2B5EF4-FFF2-40B4-BE49-F238E27FC236}">
                  <a16:creationId xmlns:a16="http://schemas.microsoft.com/office/drawing/2014/main" id="{1E9C4AF9-0DD0-4D56-AA2D-374837FDF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846"/>
              <a:ext cx="794" cy="681"/>
            </a:xfrm>
            <a:custGeom>
              <a:avLst/>
              <a:gdLst>
                <a:gd name="T0" fmla="*/ 681 w 794"/>
                <a:gd name="T1" fmla="*/ 114 h 681"/>
                <a:gd name="T2" fmla="*/ 681 w 794"/>
                <a:gd name="T3" fmla="*/ 227 h 681"/>
                <a:gd name="T4" fmla="*/ 794 w 794"/>
                <a:gd name="T5" fmla="*/ 227 h 681"/>
                <a:gd name="T6" fmla="*/ 794 w 794"/>
                <a:gd name="T7" fmla="*/ 454 h 681"/>
                <a:gd name="T8" fmla="*/ 681 w 794"/>
                <a:gd name="T9" fmla="*/ 454 h 681"/>
                <a:gd name="T10" fmla="*/ 681 w 794"/>
                <a:gd name="T11" fmla="*/ 681 h 681"/>
                <a:gd name="T12" fmla="*/ 227 w 794"/>
                <a:gd name="T13" fmla="*/ 681 h 681"/>
                <a:gd name="T14" fmla="*/ 227 w 794"/>
                <a:gd name="T15" fmla="*/ 454 h 681"/>
                <a:gd name="T16" fmla="*/ 114 w 794"/>
                <a:gd name="T17" fmla="*/ 454 h 681"/>
                <a:gd name="T18" fmla="*/ 114 w 794"/>
                <a:gd name="T19" fmla="*/ 341 h 681"/>
                <a:gd name="T20" fmla="*/ 0 w 794"/>
                <a:gd name="T21" fmla="*/ 341 h 681"/>
                <a:gd name="T22" fmla="*/ 0 w 794"/>
                <a:gd name="T23" fmla="*/ 227 h 681"/>
                <a:gd name="T24" fmla="*/ 114 w 794"/>
                <a:gd name="T25" fmla="*/ 227 h 681"/>
                <a:gd name="T26" fmla="*/ 114 w 794"/>
                <a:gd name="T27" fmla="*/ 114 h 681"/>
                <a:gd name="T28" fmla="*/ 0 w 794"/>
                <a:gd name="T29" fmla="*/ 114 h 681"/>
                <a:gd name="T30" fmla="*/ 0 w 794"/>
                <a:gd name="T31" fmla="*/ 0 h 681"/>
                <a:gd name="T32" fmla="*/ 227 w 794"/>
                <a:gd name="T33" fmla="*/ 0 h 681"/>
                <a:gd name="T34" fmla="*/ 227 w 794"/>
                <a:gd name="T35" fmla="*/ 114 h 681"/>
                <a:gd name="T36" fmla="*/ 681 w 794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1">
                  <a:moveTo>
                    <a:pt x="681" y="114"/>
                  </a:moveTo>
                  <a:lnTo>
                    <a:pt x="681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68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9" name="Freeform 51">
              <a:extLst>
                <a:ext uri="{FF2B5EF4-FFF2-40B4-BE49-F238E27FC236}">
                  <a16:creationId xmlns:a16="http://schemas.microsoft.com/office/drawing/2014/main" id="{E08A3CA9-9167-458A-B724-AC243720F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671"/>
              <a:ext cx="567" cy="567"/>
            </a:xfrm>
            <a:custGeom>
              <a:avLst/>
              <a:gdLst>
                <a:gd name="T0" fmla="*/ 113 w 567"/>
                <a:gd name="T1" fmla="*/ 454 h 567"/>
                <a:gd name="T2" fmla="*/ 113 w 567"/>
                <a:gd name="T3" fmla="*/ 340 h 567"/>
                <a:gd name="T4" fmla="*/ 0 w 567"/>
                <a:gd name="T5" fmla="*/ 340 h 567"/>
                <a:gd name="T6" fmla="*/ 0 w 567"/>
                <a:gd name="T7" fmla="*/ 227 h 567"/>
                <a:gd name="T8" fmla="*/ 113 w 567"/>
                <a:gd name="T9" fmla="*/ 227 h 567"/>
                <a:gd name="T10" fmla="*/ 113 w 567"/>
                <a:gd name="T11" fmla="*/ 114 h 567"/>
                <a:gd name="T12" fmla="*/ 227 w 567"/>
                <a:gd name="T13" fmla="*/ 114 h 567"/>
                <a:gd name="T14" fmla="*/ 227 w 567"/>
                <a:gd name="T15" fmla="*/ 0 h 567"/>
                <a:gd name="T16" fmla="*/ 567 w 567"/>
                <a:gd name="T17" fmla="*/ 0 h 567"/>
                <a:gd name="T18" fmla="*/ 567 w 567"/>
                <a:gd name="T19" fmla="*/ 227 h 567"/>
                <a:gd name="T20" fmla="*/ 340 w 567"/>
                <a:gd name="T21" fmla="*/ 227 h 567"/>
                <a:gd name="T22" fmla="*/ 340 w 567"/>
                <a:gd name="T23" fmla="*/ 567 h 567"/>
                <a:gd name="T24" fmla="*/ 227 w 567"/>
                <a:gd name="T25" fmla="*/ 567 h 567"/>
                <a:gd name="T26" fmla="*/ 227 w 567"/>
                <a:gd name="T27" fmla="*/ 454 h 567"/>
                <a:gd name="T28" fmla="*/ 113 w 567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113" y="454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0" name="Freeform 52">
              <a:extLst>
                <a:ext uri="{FF2B5EF4-FFF2-40B4-BE49-F238E27FC236}">
                  <a16:creationId xmlns:a16="http://schemas.microsoft.com/office/drawing/2014/main" id="{A84ADAF8-08A4-4AE9-B979-A81866766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2785"/>
              <a:ext cx="340" cy="567"/>
            </a:xfrm>
            <a:custGeom>
              <a:avLst/>
              <a:gdLst>
                <a:gd name="T0" fmla="*/ 340 w 340"/>
                <a:gd name="T1" fmla="*/ 453 h 567"/>
                <a:gd name="T2" fmla="*/ 340 w 340"/>
                <a:gd name="T3" fmla="*/ 0 h 567"/>
                <a:gd name="T4" fmla="*/ 227 w 340"/>
                <a:gd name="T5" fmla="*/ 0 h 567"/>
                <a:gd name="T6" fmla="*/ 227 w 340"/>
                <a:gd name="T7" fmla="*/ 113 h 567"/>
                <a:gd name="T8" fmla="*/ 0 w 340"/>
                <a:gd name="T9" fmla="*/ 113 h 567"/>
                <a:gd name="T10" fmla="*/ 0 w 340"/>
                <a:gd name="T11" fmla="*/ 453 h 567"/>
                <a:gd name="T12" fmla="*/ 113 w 340"/>
                <a:gd name="T13" fmla="*/ 453 h 567"/>
                <a:gd name="T14" fmla="*/ 113 w 340"/>
                <a:gd name="T15" fmla="*/ 567 h 567"/>
                <a:gd name="T16" fmla="*/ 227 w 340"/>
                <a:gd name="T17" fmla="*/ 567 h 567"/>
                <a:gd name="T18" fmla="*/ 227 w 340"/>
                <a:gd name="T19" fmla="*/ 453 h 567"/>
                <a:gd name="T20" fmla="*/ 340 w 340"/>
                <a:gd name="T2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453"/>
                  </a:move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EB50BCF2-298B-4A23-B61B-B31D5E00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785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114 w 340"/>
                <a:gd name="T3" fmla="*/ 0 h 567"/>
                <a:gd name="T4" fmla="*/ 114 w 340"/>
                <a:gd name="T5" fmla="*/ 340 h 567"/>
                <a:gd name="T6" fmla="*/ 340 w 340"/>
                <a:gd name="T7" fmla="*/ 340 h 567"/>
                <a:gd name="T8" fmla="*/ 340 w 340"/>
                <a:gd name="T9" fmla="*/ 567 h 567"/>
                <a:gd name="T10" fmla="*/ 227 w 340"/>
                <a:gd name="T11" fmla="*/ 567 h 567"/>
                <a:gd name="T12" fmla="*/ 227 w 340"/>
                <a:gd name="T13" fmla="*/ 453 h 567"/>
                <a:gd name="T14" fmla="*/ 0 w 340"/>
                <a:gd name="T15" fmla="*/ 453 h 567"/>
                <a:gd name="T16" fmla="*/ 0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Freeform 54">
              <a:extLst>
                <a:ext uri="{FF2B5EF4-FFF2-40B4-BE49-F238E27FC236}">
                  <a16:creationId xmlns:a16="http://schemas.microsoft.com/office/drawing/2014/main" id="{9B08EE7B-F714-4D58-9C8A-2B4240B4E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671"/>
              <a:ext cx="453" cy="681"/>
            </a:xfrm>
            <a:custGeom>
              <a:avLst/>
              <a:gdLst>
                <a:gd name="T0" fmla="*/ 226 w 453"/>
                <a:gd name="T1" fmla="*/ 681 h 681"/>
                <a:gd name="T2" fmla="*/ 340 w 453"/>
                <a:gd name="T3" fmla="*/ 681 h 681"/>
                <a:gd name="T4" fmla="*/ 340 w 453"/>
                <a:gd name="T5" fmla="*/ 567 h 681"/>
                <a:gd name="T6" fmla="*/ 453 w 453"/>
                <a:gd name="T7" fmla="*/ 567 h 681"/>
                <a:gd name="T8" fmla="*/ 453 w 453"/>
                <a:gd name="T9" fmla="*/ 0 h 681"/>
                <a:gd name="T10" fmla="*/ 113 w 453"/>
                <a:gd name="T11" fmla="*/ 0 h 681"/>
                <a:gd name="T12" fmla="*/ 113 w 453"/>
                <a:gd name="T13" fmla="*/ 114 h 681"/>
                <a:gd name="T14" fmla="*/ 0 w 453"/>
                <a:gd name="T15" fmla="*/ 114 h 681"/>
                <a:gd name="T16" fmla="*/ 0 w 453"/>
                <a:gd name="T17" fmla="*/ 454 h 681"/>
                <a:gd name="T18" fmla="*/ 226 w 453"/>
                <a:gd name="T19" fmla="*/ 454 h 681"/>
                <a:gd name="T20" fmla="*/ 226 w 453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226" y="681"/>
                  </a:move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Freeform 55">
              <a:extLst>
                <a:ext uri="{FF2B5EF4-FFF2-40B4-BE49-F238E27FC236}">
                  <a16:creationId xmlns:a16="http://schemas.microsoft.com/office/drawing/2014/main" id="{F2C5FD64-32A9-405B-89B7-EE8C0E378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898"/>
              <a:ext cx="2041" cy="1588"/>
            </a:xfrm>
            <a:custGeom>
              <a:avLst/>
              <a:gdLst>
                <a:gd name="T0" fmla="*/ 1927 w 2041"/>
                <a:gd name="T1" fmla="*/ 0 h 1588"/>
                <a:gd name="T2" fmla="*/ 1927 w 2041"/>
                <a:gd name="T3" fmla="*/ 113 h 1588"/>
                <a:gd name="T4" fmla="*/ 1814 w 2041"/>
                <a:gd name="T5" fmla="*/ 113 h 1588"/>
                <a:gd name="T6" fmla="*/ 1814 w 2041"/>
                <a:gd name="T7" fmla="*/ 227 h 1588"/>
                <a:gd name="T8" fmla="*/ 1927 w 2041"/>
                <a:gd name="T9" fmla="*/ 227 h 1588"/>
                <a:gd name="T10" fmla="*/ 1927 w 2041"/>
                <a:gd name="T11" fmla="*/ 567 h 1588"/>
                <a:gd name="T12" fmla="*/ 2041 w 2041"/>
                <a:gd name="T13" fmla="*/ 567 h 1588"/>
                <a:gd name="T14" fmla="*/ 2041 w 2041"/>
                <a:gd name="T15" fmla="*/ 907 h 1588"/>
                <a:gd name="T16" fmla="*/ 1360 w 2041"/>
                <a:gd name="T17" fmla="*/ 907 h 1588"/>
                <a:gd name="T18" fmla="*/ 1360 w 2041"/>
                <a:gd name="T19" fmla="*/ 1021 h 1588"/>
                <a:gd name="T20" fmla="*/ 1247 w 2041"/>
                <a:gd name="T21" fmla="*/ 1021 h 1588"/>
                <a:gd name="T22" fmla="*/ 1247 w 2041"/>
                <a:gd name="T23" fmla="*/ 794 h 1588"/>
                <a:gd name="T24" fmla="*/ 1134 w 2041"/>
                <a:gd name="T25" fmla="*/ 794 h 1588"/>
                <a:gd name="T26" fmla="*/ 1134 w 2041"/>
                <a:gd name="T27" fmla="*/ 907 h 1588"/>
                <a:gd name="T28" fmla="*/ 1020 w 2041"/>
                <a:gd name="T29" fmla="*/ 907 h 1588"/>
                <a:gd name="T30" fmla="*/ 1020 w 2041"/>
                <a:gd name="T31" fmla="*/ 1021 h 1588"/>
                <a:gd name="T32" fmla="*/ 907 w 2041"/>
                <a:gd name="T33" fmla="*/ 1021 h 1588"/>
                <a:gd name="T34" fmla="*/ 907 w 2041"/>
                <a:gd name="T35" fmla="*/ 1134 h 1588"/>
                <a:gd name="T36" fmla="*/ 793 w 2041"/>
                <a:gd name="T37" fmla="*/ 1134 h 1588"/>
                <a:gd name="T38" fmla="*/ 793 w 2041"/>
                <a:gd name="T39" fmla="*/ 1247 h 1588"/>
                <a:gd name="T40" fmla="*/ 680 w 2041"/>
                <a:gd name="T41" fmla="*/ 1247 h 1588"/>
                <a:gd name="T42" fmla="*/ 680 w 2041"/>
                <a:gd name="T43" fmla="*/ 1588 h 1588"/>
                <a:gd name="T44" fmla="*/ 453 w 2041"/>
                <a:gd name="T45" fmla="*/ 1588 h 1588"/>
                <a:gd name="T46" fmla="*/ 453 w 2041"/>
                <a:gd name="T47" fmla="*/ 1474 h 1588"/>
                <a:gd name="T48" fmla="*/ 226 w 2041"/>
                <a:gd name="T49" fmla="*/ 1474 h 1588"/>
                <a:gd name="T50" fmla="*/ 226 w 2041"/>
                <a:gd name="T51" fmla="*/ 1247 h 1588"/>
                <a:gd name="T52" fmla="*/ 113 w 2041"/>
                <a:gd name="T53" fmla="*/ 1247 h 1588"/>
                <a:gd name="T54" fmla="*/ 113 w 2041"/>
                <a:gd name="T55" fmla="*/ 1134 h 1588"/>
                <a:gd name="T56" fmla="*/ 0 w 2041"/>
                <a:gd name="T57" fmla="*/ 1134 h 1588"/>
                <a:gd name="T58" fmla="*/ 0 w 2041"/>
                <a:gd name="T59" fmla="*/ 1021 h 1588"/>
                <a:gd name="T60" fmla="*/ 113 w 2041"/>
                <a:gd name="T61" fmla="*/ 1021 h 1588"/>
                <a:gd name="T62" fmla="*/ 113 w 2041"/>
                <a:gd name="T63" fmla="*/ 907 h 1588"/>
                <a:gd name="T64" fmla="*/ 226 w 2041"/>
                <a:gd name="T65" fmla="*/ 907 h 1588"/>
                <a:gd name="T66" fmla="*/ 226 w 2041"/>
                <a:gd name="T67" fmla="*/ 794 h 1588"/>
                <a:gd name="T68" fmla="*/ 113 w 2041"/>
                <a:gd name="T69" fmla="*/ 794 h 1588"/>
                <a:gd name="T70" fmla="*/ 113 w 2041"/>
                <a:gd name="T71" fmla="*/ 567 h 1588"/>
                <a:gd name="T72" fmla="*/ 226 w 2041"/>
                <a:gd name="T73" fmla="*/ 567 h 1588"/>
                <a:gd name="T74" fmla="*/ 226 w 2041"/>
                <a:gd name="T75" fmla="*/ 454 h 1588"/>
                <a:gd name="T76" fmla="*/ 340 w 2041"/>
                <a:gd name="T77" fmla="*/ 454 h 1588"/>
                <a:gd name="T78" fmla="*/ 340 w 2041"/>
                <a:gd name="T79" fmla="*/ 340 h 1588"/>
                <a:gd name="T80" fmla="*/ 453 w 2041"/>
                <a:gd name="T81" fmla="*/ 340 h 1588"/>
                <a:gd name="T82" fmla="*/ 453 w 2041"/>
                <a:gd name="T83" fmla="*/ 113 h 1588"/>
                <a:gd name="T84" fmla="*/ 680 w 2041"/>
                <a:gd name="T85" fmla="*/ 113 h 1588"/>
                <a:gd name="T86" fmla="*/ 680 w 2041"/>
                <a:gd name="T87" fmla="*/ 454 h 1588"/>
                <a:gd name="T88" fmla="*/ 907 w 2041"/>
                <a:gd name="T89" fmla="*/ 454 h 1588"/>
                <a:gd name="T90" fmla="*/ 907 w 2041"/>
                <a:gd name="T91" fmla="*/ 567 h 1588"/>
                <a:gd name="T92" fmla="*/ 1360 w 2041"/>
                <a:gd name="T93" fmla="*/ 567 h 1588"/>
                <a:gd name="T94" fmla="*/ 1360 w 2041"/>
                <a:gd name="T95" fmla="*/ 454 h 1588"/>
                <a:gd name="T96" fmla="*/ 1474 w 2041"/>
                <a:gd name="T97" fmla="*/ 454 h 1588"/>
                <a:gd name="T98" fmla="*/ 1474 w 2041"/>
                <a:gd name="T99" fmla="*/ 0 h 1588"/>
                <a:gd name="T100" fmla="*/ 1587 w 2041"/>
                <a:gd name="T101" fmla="*/ 0 h 1588"/>
                <a:gd name="T102" fmla="*/ 1814 w 2041"/>
                <a:gd name="T103" fmla="*/ 0 h 1588"/>
                <a:gd name="T104" fmla="*/ 1927 w 2041"/>
                <a:gd name="T10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1588">
                  <a:moveTo>
                    <a:pt x="1927" y="0"/>
                  </a:moveTo>
                  <a:lnTo>
                    <a:pt x="1927" y="113"/>
                  </a:lnTo>
                  <a:lnTo>
                    <a:pt x="1814" y="113"/>
                  </a:lnTo>
                  <a:lnTo>
                    <a:pt x="1814" y="227"/>
                  </a:lnTo>
                  <a:lnTo>
                    <a:pt x="1927" y="227"/>
                  </a:lnTo>
                  <a:lnTo>
                    <a:pt x="1927" y="567"/>
                  </a:lnTo>
                  <a:lnTo>
                    <a:pt x="2041" y="567"/>
                  </a:lnTo>
                  <a:lnTo>
                    <a:pt x="2041" y="907"/>
                  </a:lnTo>
                  <a:lnTo>
                    <a:pt x="1360" y="907"/>
                  </a:lnTo>
                  <a:lnTo>
                    <a:pt x="1360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247"/>
                  </a:lnTo>
                  <a:lnTo>
                    <a:pt x="680" y="1247"/>
                  </a:lnTo>
                  <a:lnTo>
                    <a:pt x="680" y="1588"/>
                  </a:lnTo>
                  <a:lnTo>
                    <a:pt x="453" y="1588"/>
                  </a:lnTo>
                  <a:lnTo>
                    <a:pt x="453" y="1474"/>
                  </a:lnTo>
                  <a:lnTo>
                    <a:pt x="226" y="1474"/>
                  </a:lnTo>
                  <a:lnTo>
                    <a:pt x="226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680" y="113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360" y="567"/>
                  </a:lnTo>
                  <a:lnTo>
                    <a:pt x="1360" y="454"/>
                  </a:lnTo>
                  <a:lnTo>
                    <a:pt x="1474" y="454"/>
                  </a:lnTo>
                  <a:lnTo>
                    <a:pt x="1474" y="0"/>
                  </a:lnTo>
                  <a:lnTo>
                    <a:pt x="1587" y="0"/>
                  </a:lnTo>
                  <a:lnTo>
                    <a:pt x="1814" y="0"/>
                  </a:lnTo>
                  <a:lnTo>
                    <a:pt x="19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4" name="Freeform 56">
              <a:extLst>
                <a:ext uri="{FF2B5EF4-FFF2-40B4-BE49-F238E27FC236}">
                  <a16:creationId xmlns:a16="http://schemas.microsoft.com/office/drawing/2014/main" id="{A704C95E-6068-4B50-9F33-CBD83415D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444"/>
              <a:ext cx="567" cy="454"/>
            </a:xfrm>
            <a:custGeom>
              <a:avLst/>
              <a:gdLst>
                <a:gd name="T0" fmla="*/ 113 w 567"/>
                <a:gd name="T1" fmla="*/ 341 h 454"/>
                <a:gd name="T2" fmla="*/ 113 w 567"/>
                <a:gd name="T3" fmla="*/ 454 h 454"/>
                <a:gd name="T4" fmla="*/ 340 w 567"/>
                <a:gd name="T5" fmla="*/ 454 h 454"/>
                <a:gd name="T6" fmla="*/ 340 w 567"/>
                <a:gd name="T7" fmla="*/ 341 h 454"/>
                <a:gd name="T8" fmla="*/ 567 w 567"/>
                <a:gd name="T9" fmla="*/ 341 h 454"/>
                <a:gd name="T10" fmla="*/ 567 w 567"/>
                <a:gd name="T11" fmla="*/ 0 h 454"/>
                <a:gd name="T12" fmla="*/ 340 w 567"/>
                <a:gd name="T13" fmla="*/ 0 h 454"/>
                <a:gd name="T14" fmla="*/ 340 w 567"/>
                <a:gd name="T15" fmla="*/ 227 h 454"/>
                <a:gd name="T16" fmla="*/ 113 w 567"/>
                <a:gd name="T17" fmla="*/ 227 h 454"/>
                <a:gd name="T18" fmla="*/ 113 w 567"/>
                <a:gd name="T19" fmla="*/ 114 h 454"/>
                <a:gd name="T20" fmla="*/ 0 w 567"/>
                <a:gd name="T21" fmla="*/ 114 h 454"/>
                <a:gd name="T22" fmla="*/ 0 w 567"/>
                <a:gd name="T23" fmla="*/ 341 h 454"/>
                <a:gd name="T24" fmla="*/ 113 w 567"/>
                <a:gd name="T25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113" y="341"/>
                  </a:moveTo>
                  <a:lnTo>
                    <a:pt x="113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567" y="341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Freeform 57">
              <a:extLst>
                <a:ext uri="{FF2B5EF4-FFF2-40B4-BE49-F238E27FC236}">
                  <a16:creationId xmlns:a16="http://schemas.microsoft.com/office/drawing/2014/main" id="{FDAE603C-FF9F-45EC-9F4B-A1BD54374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558"/>
              <a:ext cx="227" cy="340"/>
            </a:xfrm>
            <a:custGeom>
              <a:avLst/>
              <a:gdLst>
                <a:gd name="T0" fmla="*/ 114 w 227"/>
                <a:gd name="T1" fmla="*/ 0 h 340"/>
                <a:gd name="T2" fmla="*/ 0 w 227"/>
                <a:gd name="T3" fmla="*/ 0 h 340"/>
                <a:gd name="T4" fmla="*/ 0 w 227"/>
                <a:gd name="T5" fmla="*/ 340 h 340"/>
                <a:gd name="T6" fmla="*/ 227 w 227"/>
                <a:gd name="T7" fmla="*/ 340 h 340"/>
                <a:gd name="T8" fmla="*/ 227 w 227"/>
                <a:gd name="T9" fmla="*/ 227 h 340"/>
                <a:gd name="T10" fmla="*/ 114 w 227"/>
                <a:gd name="T11" fmla="*/ 227 h 340"/>
                <a:gd name="T12" fmla="*/ 114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1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6" name="Freeform 58">
              <a:extLst>
                <a:ext uri="{FF2B5EF4-FFF2-40B4-BE49-F238E27FC236}">
                  <a16:creationId xmlns:a16="http://schemas.microsoft.com/office/drawing/2014/main" id="{EBA76887-175E-46E6-963A-E26D70A20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444"/>
              <a:ext cx="226" cy="567"/>
            </a:xfrm>
            <a:custGeom>
              <a:avLst/>
              <a:gdLst>
                <a:gd name="T0" fmla="*/ 226 w 226"/>
                <a:gd name="T1" fmla="*/ 0 h 567"/>
                <a:gd name="T2" fmla="*/ 226 w 226"/>
                <a:gd name="T3" fmla="*/ 567 h 567"/>
                <a:gd name="T4" fmla="*/ 113 w 226"/>
                <a:gd name="T5" fmla="*/ 567 h 567"/>
                <a:gd name="T6" fmla="*/ 113 w 226"/>
                <a:gd name="T7" fmla="*/ 454 h 567"/>
                <a:gd name="T8" fmla="*/ 0 w 226"/>
                <a:gd name="T9" fmla="*/ 454 h 567"/>
                <a:gd name="T10" fmla="*/ 0 w 226"/>
                <a:gd name="T11" fmla="*/ 114 h 567"/>
                <a:gd name="T12" fmla="*/ 113 w 226"/>
                <a:gd name="T13" fmla="*/ 114 h 567"/>
                <a:gd name="T14" fmla="*/ 113 w 226"/>
                <a:gd name="T15" fmla="*/ 0 h 567"/>
                <a:gd name="T16" fmla="*/ 226 w 226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567">
                  <a:moveTo>
                    <a:pt x="226" y="0"/>
                  </a:moveTo>
                  <a:lnTo>
                    <a:pt x="226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Freeform 59">
              <a:extLst>
                <a:ext uri="{FF2B5EF4-FFF2-40B4-BE49-F238E27FC236}">
                  <a16:creationId xmlns:a16="http://schemas.microsoft.com/office/drawing/2014/main" id="{AF2EF387-99BE-4CDB-9BD4-2BFFE1EBC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227 h 340"/>
                <a:gd name="T10" fmla="*/ 227 w 341"/>
                <a:gd name="T11" fmla="*/ 227 h 340"/>
                <a:gd name="T12" fmla="*/ 227 w 341"/>
                <a:gd name="T13" fmla="*/ 340 h 340"/>
                <a:gd name="T14" fmla="*/ 341 w 341"/>
                <a:gd name="T15" fmla="*/ 340 h 340"/>
                <a:gd name="T16" fmla="*/ 341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Freeform 60">
              <a:extLst>
                <a:ext uri="{FF2B5EF4-FFF2-40B4-BE49-F238E27FC236}">
                  <a16:creationId xmlns:a16="http://schemas.microsoft.com/office/drawing/2014/main" id="{3BFF53B6-BD72-40D8-B182-129FA80DB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244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9" name="Freeform 61">
              <a:extLst>
                <a:ext uri="{FF2B5EF4-FFF2-40B4-BE49-F238E27FC236}">
                  <a16:creationId xmlns:a16="http://schemas.microsoft.com/office/drawing/2014/main" id="{FDB39CA6-7A09-49E7-BB8F-4D1BC5791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331"/>
              <a:ext cx="453" cy="340"/>
            </a:xfrm>
            <a:custGeom>
              <a:avLst/>
              <a:gdLst>
                <a:gd name="T0" fmla="*/ 0 w 453"/>
                <a:gd name="T1" fmla="*/ 340 h 340"/>
                <a:gd name="T2" fmla="*/ 453 w 453"/>
                <a:gd name="T3" fmla="*/ 340 h 340"/>
                <a:gd name="T4" fmla="*/ 453 w 453"/>
                <a:gd name="T5" fmla="*/ 227 h 340"/>
                <a:gd name="T6" fmla="*/ 340 w 453"/>
                <a:gd name="T7" fmla="*/ 227 h 340"/>
                <a:gd name="T8" fmla="*/ 340 w 453"/>
                <a:gd name="T9" fmla="*/ 0 h 340"/>
                <a:gd name="T10" fmla="*/ 227 w 453"/>
                <a:gd name="T11" fmla="*/ 0 h 340"/>
                <a:gd name="T12" fmla="*/ 227 w 453"/>
                <a:gd name="T13" fmla="*/ 113 h 340"/>
                <a:gd name="T14" fmla="*/ 113 w 453"/>
                <a:gd name="T15" fmla="*/ 113 h 340"/>
                <a:gd name="T16" fmla="*/ 113 w 453"/>
                <a:gd name="T17" fmla="*/ 227 h 340"/>
                <a:gd name="T18" fmla="*/ 0 w 453"/>
                <a:gd name="T19" fmla="*/ 227 h 340"/>
                <a:gd name="T20" fmla="*/ 0 w 453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0" y="340"/>
                  </a:moveTo>
                  <a:lnTo>
                    <a:pt x="453" y="34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0" name="Freeform 62">
              <a:extLst>
                <a:ext uri="{FF2B5EF4-FFF2-40B4-BE49-F238E27FC236}">
                  <a16:creationId xmlns:a16="http://schemas.microsoft.com/office/drawing/2014/main" id="{2EA6BF9F-1090-4FEF-A8B1-8EBF90A40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104"/>
              <a:ext cx="567" cy="454"/>
            </a:xfrm>
            <a:custGeom>
              <a:avLst/>
              <a:gdLst>
                <a:gd name="T0" fmla="*/ 567 w 567"/>
                <a:gd name="T1" fmla="*/ 340 h 454"/>
                <a:gd name="T2" fmla="*/ 567 w 567"/>
                <a:gd name="T3" fmla="*/ 0 h 454"/>
                <a:gd name="T4" fmla="*/ 340 w 567"/>
                <a:gd name="T5" fmla="*/ 0 h 454"/>
                <a:gd name="T6" fmla="*/ 340 w 567"/>
                <a:gd name="T7" fmla="*/ 114 h 454"/>
                <a:gd name="T8" fmla="*/ 0 w 567"/>
                <a:gd name="T9" fmla="*/ 114 h 454"/>
                <a:gd name="T10" fmla="*/ 0 w 567"/>
                <a:gd name="T11" fmla="*/ 340 h 454"/>
                <a:gd name="T12" fmla="*/ 340 w 567"/>
                <a:gd name="T13" fmla="*/ 340 h 454"/>
                <a:gd name="T14" fmla="*/ 340 w 567"/>
                <a:gd name="T15" fmla="*/ 454 h 454"/>
                <a:gd name="T16" fmla="*/ 453 w 567"/>
                <a:gd name="T17" fmla="*/ 454 h 454"/>
                <a:gd name="T18" fmla="*/ 453 w 567"/>
                <a:gd name="T19" fmla="*/ 340 h 454"/>
                <a:gd name="T20" fmla="*/ 567 w 567"/>
                <a:gd name="T21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567" y="340"/>
                  </a:move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340"/>
                  </a:lnTo>
                  <a:lnTo>
                    <a:pt x="56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1" name="Freeform 63">
              <a:extLst>
                <a:ext uri="{FF2B5EF4-FFF2-40B4-BE49-F238E27FC236}">
                  <a16:creationId xmlns:a16="http://schemas.microsoft.com/office/drawing/2014/main" id="{38608291-50FB-473D-A8C5-F4770DA57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2785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226 h 340"/>
                <a:gd name="T10" fmla="*/ 0 w 340"/>
                <a:gd name="T11" fmla="*/ 226 h 340"/>
                <a:gd name="T12" fmla="*/ 0 w 340"/>
                <a:gd name="T13" fmla="*/ 340 h 340"/>
                <a:gd name="T14" fmla="*/ 227 w 340"/>
                <a:gd name="T15" fmla="*/ 340 h 340"/>
                <a:gd name="T16" fmla="*/ 227 w 340"/>
                <a:gd name="T17" fmla="*/ 226 h 340"/>
                <a:gd name="T18" fmla="*/ 340 w 340"/>
                <a:gd name="T19" fmla="*/ 226 h 340"/>
                <a:gd name="T20" fmla="*/ 34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2" name="Freeform 64">
              <a:extLst>
                <a:ext uri="{FF2B5EF4-FFF2-40B4-BE49-F238E27FC236}">
                  <a16:creationId xmlns:a16="http://schemas.microsoft.com/office/drawing/2014/main" id="{2387797F-7B20-40E3-930A-4F6E4C9E1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104"/>
              <a:ext cx="1134" cy="1474"/>
            </a:xfrm>
            <a:custGeom>
              <a:avLst/>
              <a:gdLst>
                <a:gd name="T0" fmla="*/ 1134 w 1134"/>
                <a:gd name="T1" fmla="*/ 114 h 1474"/>
                <a:gd name="T2" fmla="*/ 1021 w 1134"/>
                <a:gd name="T3" fmla="*/ 114 h 1474"/>
                <a:gd name="T4" fmla="*/ 1021 w 1134"/>
                <a:gd name="T5" fmla="*/ 0 h 1474"/>
                <a:gd name="T6" fmla="*/ 681 w 1134"/>
                <a:gd name="T7" fmla="*/ 0 h 1474"/>
                <a:gd name="T8" fmla="*/ 681 w 1134"/>
                <a:gd name="T9" fmla="*/ 114 h 1474"/>
                <a:gd name="T10" fmla="*/ 567 w 1134"/>
                <a:gd name="T11" fmla="*/ 114 h 1474"/>
                <a:gd name="T12" fmla="*/ 567 w 1134"/>
                <a:gd name="T13" fmla="*/ 227 h 1474"/>
                <a:gd name="T14" fmla="*/ 454 w 1134"/>
                <a:gd name="T15" fmla="*/ 227 h 1474"/>
                <a:gd name="T16" fmla="*/ 454 w 1134"/>
                <a:gd name="T17" fmla="*/ 454 h 1474"/>
                <a:gd name="T18" fmla="*/ 567 w 1134"/>
                <a:gd name="T19" fmla="*/ 454 h 1474"/>
                <a:gd name="T20" fmla="*/ 567 w 1134"/>
                <a:gd name="T21" fmla="*/ 567 h 1474"/>
                <a:gd name="T22" fmla="*/ 114 w 1134"/>
                <a:gd name="T23" fmla="*/ 567 h 1474"/>
                <a:gd name="T24" fmla="*/ 114 w 1134"/>
                <a:gd name="T25" fmla="*/ 681 h 1474"/>
                <a:gd name="T26" fmla="*/ 227 w 1134"/>
                <a:gd name="T27" fmla="*/ 681 h 1474"/>
                <a:gd name="T28" fmla="*/ 227 w 1134"/>
                <a:gd name="T29" fmla="*/ 907 h 1474"/>
                <a:gd name="T30" fmla="*/ 114 w 1134"/>
                <a:gd name="T31" fmla="*/ 907 h 1474"/>
                <a:gd name="T32" fmla="*/ 114 w 1134"/>
                <a:gd name="T33" fmla="*/ 1021 h 1474"/>
                <a:gd name="T34" fmla="*/ 0 w 1134"/>
                <a:gd name="T35" fmla="*/ 1021 h 1474"/>
                <a:gd name="T36" fmla="*/ 0 w 1134"/>
                <a:gd name="T37" fmla="*/ 1361 h 1474"/>
                <a:gd name="T38" fmla="*/ 114 w 1134"/>
                <a:gd name="T39" fmla="*/ 1361 h 1474"/>
                <a:gd name="T40" fmla="*/ 114 w 1134"/>
                <a:gd name="T41" fmla="*/ 1474 h 1474"/>
                <a:gd name="T42" fmla="*/ 454 w 1134"/>
                <a:gd name="T43" fmla="*/ 1474 h 1474"/>
                <a:gd name="T44" fmla="*/ 454 w 1134"/>
                <a:gd name="T45" fmla="*/ 1361 h 1474"/>
                <a:gd name="T46" fmla="*/ 567 w 1134"/>
                <a:gd name="T47" fmla="*/ 1361 h 1474"/>
                <a:gd name="T48" fmla="*/ 567 w 1134"/>
                <a:gd name="T49" fmla="*/ 1134 h 1474"/>
                <a:gd name="T50" fmla="*/ 681 w 1134"/>
                <a:gd name="T51" fmla="*/ 1134 h 1474"/>
                <a:gd name="T52" fmla="*/ 681 w 1134"/>
                <a:gd name="T53" fmla="*/ 1021 h 1474"/>
                <a:gd name="T54" fmla="*/ 794 w 1134"/>
                <a:gd name="T55" fmla="*/ 1021 h 1474"/>
                <a:gd name="T56" fmla="*/ 794 w 1134"/>
                <a:gd name="T57" fmla="*/ 907 h 1474"/>
                <a:gd name="T58" fmla="*/ 681 w 1134"/>
                <a:gd name="T59" fmla="*/ 907 h 1474"/>
                <a:gd name="T60" fmla="*/ 681 w 1134"/>
                <a:gd name="T61" fmla="*/ 794 h 1474"/>
                <a:gd name="T62" fmla="*/ 794 w 1134"/>
                <a:gd name="T63" fmla="*/ 794 h 1474"/>
                <a:gd name="T64" fmla="*/ 794 w 1134"/>
                <a:gd name="T65" fmla="*/ 681 h 1474"/>
                <a:gd name="T66" fmla="*/ 908 w 1134"/>
                <a:gd name="T67" fmla="*/ 681 h 1474"/>
                <a:gd name="T68" fmla="*/ 908 w 1134"/>
                <a:gd name="T69" fmla="*/ 567 h 1474"/>
                <a:gd name="T70" fmla="*/ 1021 w 1134"/>
                <a:gd name="T71" fmla="*/ 567 h 1474"/>
                <a:gd name="T72" fmla="*/ 1021 w 1134"/>
                <a:gd name="T73" fmla="*/ 340 h 1474"/>
                <a:gd name="T74" fmla="*/ 1134 w 1134"/>
                <a:gd name="T75" fmla="*/ 340 h 1474"/>
                <a:gd name="T76" fmla="*/ 1134 w 1134"/>
                <a:gd name="T77" fmla="*/ 11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474">
                  <a:moveTo>
                    <a:pt x="1134" y="114"/>
                  </a:moveTo>
                  <a:lnTo>
                    <a:pt x="1021" y="114"/>
                  </a:lnTo>
                  <a:lnTo>
                    <a:pt x="1021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474"/>
                  </a:lnTo>
                  <a:lnTo>
                    <a:pt x="454" y="1474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794" y="1021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3" name="Freeform 65">
              <a:extLst>
                <a:ext uri="{FF2B5EF4-FFF2-40B4-BE49-F238E27FC236}">
                  <a16:creationId xmlns:a16="http://schemas.microsoft.com/office/drawing/2014/main" id="{841AE966-612B-4525-8AA4-89437B70A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671"/>
              <a:ext cx="907" cy="794"/>
            </a:xfrm>
            <a:custGeom>
              <a:avLst/>
              <a:gdLst>
                <a:gd name="T0" fmla="*/ 907 w 907"/>
                <a:gd name="T1" fmla="*/ 227 h 794"/>
                <a:gd name="T2" fmla="*/ 907 w 907"/>
                <a:gd name="T3" fmla="*/ 681 h 794"/>
                <a:gd name="T4" fmla="*/ 793 w 907"/>
                <a:gd name="T5" fmla="*/ 681 h 794"/>
                <a:gd name="T6" fmla="*/ 793 w 907"/>
                <a:gd name="T7" fmla="*/ 794 h 794"/>
                <a:gd name="T8" fmla="*/ 340 w 907"/>
                <a:gd name="T9" fmla="*/ 794 h 794"/>
                <a:gd name="T10" fmla="*/ 340 w 907"/>
                <a:gd name="T11" fmla="*/ 681 h 794"/>
                <a:gd name="T12" fmla="*/ 113 w 907"/>
                <a:gd name="T13" fmla="*/ 681 h 794"/>
                <a:gd name="T14" fmla="*/ 113 w 907"/>
                <a:gd name="T15" fmla="*/ 340 h 794"/>
                <a:gd name="T16" fmla="*/ 0 w 907"/>
                <a:gd name="T17" fmla="*/ 340 h 794"/>
                <a:gd name="T18" fmla="*/ 0 w 907"/>
                <a:gd name="T19" fmla="*/ 114 h 794"/>
                <a:gd name="T20" fmla="*/ 113 w 907"/>
                <a:gd name="T21" fmla="*/ 114 h 794"/>
                <a:gd name="T22" fmla="*/ 113 w 907"/>
                <a:gd name="T23" fmla="*/ 0 h 794"/>
                <a:gd name="T24" fmla="*/ 226 w 907"/>
                <a:gd name="T25" fmla="*/ 0 h 794"/>
                <a:gd name="T26" fmla="*/ 226 w 907"/>
                <a:gd name="T27" fmla="*/ 114 h 794"/>
                <a:gd name="T28" fmla="*/ 453 w 907"/>
                <a:gd name="T29" fmla="*/ 114 h 794"/>
                <a:gd name="T30" fmla="*/ 453 w 907"/>
                <a:gd name="T31" fmla="*/ 227 h 794"/>
                <a:gd name="T32" fmla="*/ 680 w 907"/>
                <a:gd name="T33" fmla="*/ 227 h 794"/>
                <a:gd name="T34" fmla="*/ 680 w 907"/>
                <a:gd name="T35" fmla="*/ 340 h 794"/>
                <a:gd name="T36" fmla="*/ 793 w 907"/>
                <a:gd name="T37" fmla="*/ 340 h 794"/>
                <a:gd name="T38" fmla="*/ 793 w 907"/>
                <a:gd name="T39" fmla="*/ 227 h 794"/>
                <a:gd name="T40" fmla="*/ 907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907" y="227"/>
                  </a:moveTo>
                  <a:lnTo>
                    <a:pt x="907" y="681"/>
                  </a:lnTo>
                  <a:lnTo>
                    <a:pt x="793" y="681"/>
                  </a:lnTo>
                  <a:lnTo>
                    <a:pt x="793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227"/>
                  </a:lnTo>
                  <a:lnTo>
                    <a:pt x="90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4" name="Freeform 66">
              <a:extLst>
                <a:ext uri="{FF2B5EF4-FFF2-40B4-BE49-F238E27FC236}">
                  <a16:creationId xmlns:a16="http://schemas.microsoft.com/office/drawing/2014/main" id="{AB0CA0A7-2972-4BFE-9380-BE3693FAA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651"/>
              <a:ext cx="1248" cy="1360"/>
            </a:xfrm>
            <a:custGeom>
              <a:avLst/>
              <a:gdLst>
                <a:gd name="T0" fmla="*/ 1248 w 1248"/>
                <a:gd name="T1" fmla="*/ 793 h 1360"/>
                <a:gd name="T2" fmla="*/ 1021 w 1248"/>
                <a:gd name="T3" fmla="*/ 793 h 1360"/>
                <a:gd name="T4" fmla="*/ 1021 w 1248"/>
                <a:gd name="T5" fmla="*/ 907 h 1360"/>
                <a:gd name="T6" fmla="*/ 681 w 1248"/>
                <a:gd name="T7" fmla="*/ 907 h 1360"/>
                <a:gd name="T8" fmla="*/ 681 w 1248"/>
                <a:gd name="T9" fmla="*/ 1020 h 1360"/>
                <a:gd name="T10" fmla="*/ 454 w 1248"/>
                <a:gd name="T11" fmla="*/ 1020 h 1360"/>
                <a:gd name="T12" fmla="*/ 454 w 1248"/>
                <a:gd name="T13" fmla="*/ 1134 h 1360"/>
                <a:gd name="T14" fmla="*/ 341 w 1248"/>
                <a:gd name="T15" fmla="*/ 1134 h 1360"/>
                <a:gd name="T16" fmla="*/ 341 w 1248"/>
                <a:gd name="T17" fmla="*/ 1360 h 1360"/>
                <a:gd name="T18" fmla="*/ 0 w 1248"/>
                <a:gd name="T19" fmla="*/ 1360 h 1360"/>
                <a:gd name="T20" fmla="*/ 0 w 1248"/>
                <a:gd name="T21" fmla="*/ 1020 h 1360"/>
                <a:gd name="T22" fmla="*/ 114 w 1248"/>
                <a:gd name="T23" fmla="*/ 1020 h 1360"/>
                <a:gd name="T24" fmla="*/ 114 w 1248"/>
                <a:gd name="T25" fmla="*/ 907 h 1360"/>
                <a:gd name="T26" fmla="*/ 227 w 1248"/>
                <a:gd name="T27" fmla="*/ 907 h 1360"/>
                <a:gd name="T28" fmla="*/ 227 w 1248"/>
                <a:gd name="T29" fmla="*/ 793 h 1360"/>
                <a:gd name="T30" fmla="*/ 114 w 1248"/>
                <a:gd name="T31" fmla="*/ 793 h 1360"/>
                <a:gd name="T32" fmla="*/ 114 w 1248"/>
                <a:gd name="T33" fmla="*/ 680 h 1360"/>
                <a:gd name="T34" fmla="*/ 341 w 1248"/>
                <a:gd name="T35" fmla="*/ 680 h 1360"/>
                <a:gd name="T36" fmla="*/ 341 w 1248"/>
                <a:gd name="T37" fmla="*/ 567 h 1360"/>
                <a:gd name="T38" fmla="*/ 227 w 1248"/>
                <a:gd name="T39" fmla="*/ 567 h 1360"/>
                <a:gd name="T40" fmla="*/ 227 w 1248"/>
                <a:gd name="T41" fmla="*/ 453 h 1360"/>
                <a:gd name="T42" fmla="*/ 341 w 1248"/>
                <a:gd name="T43" fmla="*/ 453 h 1360"/>
                <a:gd name="T44" fmla="*/ 341 w 1248"/>
                <a:gd name="T45" fmla="*/ 340 h 1360"/>
                <a:gd name="T46" fmla="*/ 454 w 1248"/>
                <a:gd name="T47" fmla="*/ 340 h 1360"/>
                <a:gd name="T48" fmla="*/ 567 w 1248"/>
                <a:gd name="T49" fmla="*/ 340 h 1360"/>
                <a:gd name="T50" fmla="*/ 567 w 1248"/>
                <a:gd name="T51" fmla="*/ 226 h 1360"/>
                <a:gd name="T52" fmla="*/ 454 w 1248"/>
                <a:gd name="T53" fmla="*/ 226 h 1360"/>
                <a:gd name="T54" fmla="*/ 454 w 1248"/>
                <a:gd name="T55" fmla="*/ 113 h 1360"/>
                <a:gd name="T56" fmla="*/ 567 w 1248"/>
                <a:gd name="T57" fmla="*/ 113 h 1360"/>
                <a:gd name="T58" fmla="*/ 567 w 1248"/>
                <a:gd name="T59" fmla="*/ 0 h 1360"/>
                <a:gd name="T60" fmla="*/ 681 w 1248"/>
                <a:gd name="T61" fmla="*/ 0 h 1360"/>
                <a:gd name="T62" fmla="*/ 681 w 1248"/>
                <a:gd name="T63" fmla="*/ 113 h 1360"/>
                <a:gd name="T64" fmla="*/ 794 w 1248"/>
                <a:gd name="T65" fmla="*/ 113 h 1360"/>
                <a:gd name="T66" fmla="*/ 794 w 1248"/>
                <a:gd name="T67" fmla="*/ 226 h 1360"/>
                <a:gd name="T68" fmla="*/ 908 w 1248"/>
                <a:gd name="T69" fmla="*/ 226 h 1360"/>
                <a:gd name="T70" fmla="*/ 908 w 1248"/>
                <a:gd name="T71" fmla="*/ 113 h 1360"/>
                <a:gd name="T72" fmla="*/ 1134 w 1248"/>
                <a:gd name="T73" fmla="*/ 113 h 1360"/>
                <a:gd name="T74" fmla="*/ 1134 w 1248"/>
                <a:gd name="T75" fmla="*/ 567 h 1360"/>
                <a:gd name="T76" fmla="*/ 1248 w 1248"/>
                <a:gd name="T77" fmla="*/ 567 h 1360"/>
                <a:gd name="T78" fmla="*/ 1248 w 1248"/>
                <a:gd name="T79" fmla="*/ 79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360">
                  <a:moveTo>
                    <a:pt x="1248" y="793"/>
                  </a:moveTo>
                  <a:lnTo>
                    <a:pt x="1021" y="793"/>
                  </a:lnTo>
                  <a:lnTo>
                    <a:pt x="1021" y="907"/>
                  </a:lnTo>
                  <a:lnTo>
                    <a:pt x="681" y="90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1360"/>
                  </a:lnTo>
                  <a:lnTo>
                    <a:pt x="0" y="1360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341" y="680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908" y="226"/>
                  </a:lnTo>
                  <a:lnTo>
                    <a:pt x="908" y="113"/>
                  </a:lnTo>
                  <a:lnTo>
                    <a:pt x="1134" y="113"/>
                  </a:lnTo>
                  <a:lnTo>
                    <a:pt x="1134" y="567"/>
                  </a:lnTo>
                  <a:lnTo>
                    <a:pt x="1248" y="567"/>
                  </a:lnTo>
                  <a:lnTo>
                    <a:pt x="1248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5" name="Freeform 67">
              <a:extLst>
                <a:ext uri="{FF2B5EF4-FFF2-40B4-BE49-F238E27FC236}">
                  <a16:creationId xmlns:a16="http://schemas.microsoft.com/office/drawing/2014/main" id="{71FBF113-8DAC-4692-BFE0-D3C235F25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63"/>
              <a:ext cx="681" cy="1361"/>
            </a:xfrm>
            <a:custGeom>
              <a:avLst/>
              <a:gdLst>
                <a:gd name="T0" fmla="*/ 114 w 681"/>
                <a:gd name="T1" fmla="*/ 0 h 1361"/>
                <a:gd name="T2" fmla="*/ 114 w 681"/>
                <a:gd name="T3" fmla="*/ 113 h 1361"/>
                <a:gd name="T4" fmla="*/ 0 w 681"/>
                <a:gd name="T5" fmla="*/ 113 h 1361"/>
                <a:gd name="T6" fmla="*/ 0 w 681"/>
                <a:gd name="T7" fmla="*/ 227 h 1361"/>
                <a:gd name="T8" fmla="*/ 114 w 681"/>
                <a:gd name="T9" fmla="*/ 227 h 1361"/>
                <a:gd name="T10" fmla="*/ 114 w 681"/>
                <a:gd name="T11" fmla="*/ 340 h 1361"/>
                <a:gd name="T12" fmla="*/ 0 w 681"/>
                <a:gd name="T13" fmla="*/ 340 h 1361"/>
                <a:gd name="T14" fmla="*/ 0 w 681"/>
                <a:gd name="T15" fmla="*/ 454 h 1361"/>
                <a:gd name="T16" fmla="*/ 114 w 681"/>
                <a:gd name="T17" fmla="*/ 454 h 1361"/>
                <a:gd name="T18" fmla="*/ 114 w 681"/>
                <a:gd name="T19" fmla="*/ 794 h 1361"/>
                <a:gd name="T20" fmla="*/ 227 w 681"/>
                <a:gd name="T21" fmla="*/ 794 h 1361"/>
                <a:gd name="T22" fmla="*/ 227 w 681"/>
                <a:gd name="T23" fmla="*/ 907 h 1361"/>
                <a:gd name="T24" fmla="*/ 454 w 681"/>
                <a:gd name="T25" fmla="*/ 907 h 1361"/>
                <a:gd name="T26" fmla="*/ 454 w 681"/>
                <a:gd name="T27" fmla="*/ 1021 h 1361"/>
                <a:gd name="T28" fmla="*/ 567 w 681"/>
                <a:gd name="T29" fmla="*/ 1021 h 1361"/>
                <a:gd name="T30" fmla="*/ 567 w 681"/>
                <a:gd name="T31" fmla="*/ 1361 h 1361"/>
                <a:gd name="T32" fmla="*/ 681 w 681"/>
                <a:gd name="T33" fmla="*/ 1361 h 1361"/>
                <a:gd name="T34" fmla="*/ 681 w 681"/>
                <a:gd name="T35" fmla="*/ 680 h 1361"/>
                <a:gd name="T36" fmla="*/ 454 w 681"/>
                <a:gd name="T37" fmla="*/ 680 h 1361"/>
                <a:gd name="T38" fmla="*/ 454 w 681"/>
                <a:gd name="T39" fmla="*/ 454 h 1361"/>
                <a:gd name="T40" fmla="*/ 340 w 681"/>
                <a:gd name="T41" fmla="*/ 454 h 1361"/>
                <a:gd name="T42" fmla="*/ 340 w 681"/>
                <a:gd name="T43" fmla="*/ 113 h 1361"/>
                <a:gd name="T44" fmla="*/ 340 w 681"/>
                <a:gd name="T45" fmla="*/ 0 h 1361"/>
                <a:gd name="T46" fmla="*/ 114 w 681"/>
                <a:gd name="T4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1361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680"/>
                  </a:lnTo>
                  <a:lnTo>
                    <a:pt x="454" y="68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6" name="Freeform 68">
              <a:extLst>
                <a:ext uri="{FF2B5EF4-FFF2-40B4-BE49-F238E27FC236}">
                  <a16:creationId xmlns:a16="http://schemas.microsoft.com/office/drawing/2014/main" id="{9CE9D458-D136-47E7-A7E8-A7D13658A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290"/>
              <a:ext cx="341" cy="453"/>
            </a:xfrm>
            <a:custGeom>
              <a:avLst/>
              <a:gdLst>
                <a:gd name="T0" fmla="*/ 341 w 341"/>
                <a:gd name="T1" fmla="*/ 340 h 453"/>
                <a:gd name="T2" fmla="*/ 227 w 341"/>
                <a:gd name="T3" fmla="*/ 340 h 453"/>
                <a:gd name="T4" fmla="*/ 227 w 341"/>
                <a:gd name="T5" fmla="*/ 453 h 453"/>
                <a:gd name="T6" fmla="*/ 114 w 341"/>
                <a:gd name="T7" fmla="*/ 453 h 453"/>
                <a:gd name="T8" fmla="*/ 114 w 341"/>
                <a:gd name="T9" fmla="*/ 340 h 453"/>
                <a:gd name="T10" fmla="*/ 0 w 341"/>
                <a:gd name="T11" fmla="*/ 340 h 453"/>
                <a:gd name="T12" fmla="*/ 0 w 341"/>
                <a:gd name="T13" fmla="*/ 113 h 453"/>
                <a:gd name="T14" fmla="*/ 114 w 341"/>
                <a:gd name="T15" fmla="*/ 113 h 453"/>
                <a:gd name="T16" fmla="*/ 114 w 341"/>
                <a:gd name="T17" fmla="*/ 0 h 453"/>
                <a:gd name="T18" fmla="*/ 341 w 341"/>
                <a:gd name="T19" fmla="*/ 0 h 453"/>
                <a:gd name="T20" fmla="*/ 341 w 341"/>
                <a:gd name="T21" fmla="*/ 113 h 453"/>
                <a:gd name="T22" fmla="*/ 227 w 341"/>
                <a:gd name="T23" fmla="*/ 113 h 453"/>
                <a:gd name="T24" fmla="*/ 227 w 341"/>
                <a:gd name="T25" fmla="*/ 227 h 453"/>
                <a:gd name="T26" fmla="*/ 341 w 341"/>
                <a:gd name="T27" fmla="*/ 227 h 453"/>
                <a:gd name="T28" fmla="*/ 341 w 341"/>
                <a:gd name="T29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53">
                  <a:moveTo>
                    <a:pt x="341" y="340"/>
                  </a:move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7" name="Freeform 69">
              <a:extLst>
                <a:ext uri="{FF2B5EF4-FFF2-40B4-BE49-F238E27FC236}">
                  <a16:creationId xmlns:a16="http://schemas.microsoft.com/office/drawing/2014/main" id="{1467876A-53AA-431B-99F9-F0B80832C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630"/>
              <a:ext cx="567" cy="454"/>
            </a:xfrm>
            <a:custGeom>
              <a:avLst/>
              <a:gdLst>
                <a:gd name="T0" fmla="*/ 454 w 567"/>
                <a:gd name="T1" fmla="*/ 0 h 454"/>
                <a:gd name="T2" fmla="*/ 454 w 567"/>
                <a:gd name="T3" fmla="*/ 227 h 454"/>
                <a:gd name="T4" fmla="*/ 567 w 567"/>
                <a:gd name="T5" fmla="*/ 227 h 454"/>
                <a:gd name="T6" fmla="*/ 567 w 567"/>
                <a:gd name="T7" fmla="*/ 454 h 454"/>
                <a:gd name="T8" fmla="*/ 340 w 567"/>
                <a:gd name="T9" fmla="*/ 454 h 454"/>
                <a:gd name="T10" fmla="*/ 340 w 567"/>
                <a:gd name="T11" fmla="*/ 340 h 454"/>
                <a:gd name="T12" fmla="*/ 113 w 567"/>
                <a:gd name="T13" fmla="*/ 340 h 454"/>
                <a:gd name="T14" fmla="*/ 113 w 567"/>
                <a:gd name="T15" fmla="*/ 454 h 454"/>
                <a:gd name="T16" fmla="*/ 0 w 567"/>
                <a:gd name="T17" fmla="*/ 454 h 454"/>
                <a:gd name="T18" fmla="*/ 0 w 567"/>
                <a:gd name="T19" fmla="*/ 113 h 454"/>
                <a:gd name="T20" fmla="*/ 340 w 567"/>
                <a:gd name="T21" fmla="*/ 113 h 454"/>
                <a:gd name="T22" fmla="*/ 340 w 567"/>
                <a:gd name="T23" fmla="*/ 0 h 454"/>
                <a:gd name="T24" fmla="*/ 454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0"/>
                  </a:moveTo>
                  <a:lnTo>
                    <a:pt x="454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8" name="Freeform 70">
              <a:extLst>
                <a:ext uri="{FF2B5EF4-FFF2-40B4-BE49-F238E27FC236}">
                  <a16:creationId xmlns:a16="http://schemas.microsoft.com/office/drawing/2014/main" id="{AA9C7EF3-73A1-4DF2-AD7B-1D73F33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537"/>
              <a:ext cx="794" cy="340"/>
            </a:xfrm>
            <a:custGeom>
              <a:avLst/>
              <a:gdLst>
                <a:gd name="T0" fmla="*/ 0 w 794"/>
                <a:gd name="T1" fmla="*/ 0 h 340"/>
                <a:gd name="T2" fmla="*/ 567 w 794"/>
                <a:gd name="T3" fmla="*/ 0 h 340"/>
                <a:gd name="T4" fmla="*/ 567 w 794"/>
                <a:gd name="T5" fmla="*/ 114 h 340"/>
                <a:gd name="T6" fmla="*/ 794 w 794"/>
                <a:gd name="T7" fmla="*/ 114 h 340"/>
                <a:gd name="T8" fmla="*/ 794 w 794"/>
                <a:gd name="T9" fmla="*/ 227 h 340"/>
                <a:gd name="T10" fmla="*/ 454 w 794"/>
                <a:gd name="T11" fmla="*/ 227 h 340"/>
                <a:gd name="T12" fmla="*/ 454 w 794"/>
                <a:gd name="T13" fmla="*/ 340 h 340"/>
                <a:gd name="T14" fmla="*/ 340 w 794"/>
                <a:gd name="T15" fmla="*/ 340 h 340"/>
                <a:gd name="T16" fmla="*/ 340 w 794"/>
                <a:gd name="T17" fmla="*/ 227 h 340"/>
                <a:gd name="T18" fmla="*/ 114 w 794"/>
                <a:gd name="T19" fmla="*/ 227 h 340"/>
                <a:gd name="T20" fmla="*/ 114 w 794"/>
                <a:gd name="T21" fmla="*/ 114 h 340"/>
                <a:gd name="T22" fmla="*/ 0 w 794"/>
                <a:gd name="T23" fmla="*/ 114 h 340"/>
                <a:gd name="T24" fmla="*/ 0 w 79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9" name="Freeform 71">
              <a:extLst>
                <a:ext uri="{FF2B5EF4-FFF2-40B4-BE49-F238E27FC236}">
                  <a16:creationId xmlns:a16="http://schemas.microsoft.com/office/drawing/2014/main" id="{B1DA4DA8-6FC4-49CC-BCB1-01288330C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537"/>
              <a:ext cx="681" cy="681"/>
            </a:xfrm>
            <a:custGeom>
              <a:avLst/>
              <a:gdLst>
                <a:gd name="T0" fmla="*/ 227 w 681"/>
                <a:gd name="T1" fmla="*/ 0 h 681"/>
                <a:gd name="T2" fmla="*/ 114 w 681"/>
                <a:gd name="T3" fmla="*/ 0 h 681"/>
                <a:gd name="T4" fmla="*/ 114 w 681"/>
                <a:gd name="T5" fmla="*/ 114 h 681"/>
                <a:gd name="T6" fmla="*/ 0 w 681"/>
                <a:gd name="T7" fmla="*/ 114 h 681"/>
                <a:gd name="T8" fmla="*/ 0 w 681"/>
                <a:gd name="T9" fmla="*/ 227 h 681"/>
                <a:gd name="T10" fmla="*/ 114 w 681"/>
                <a:gd name="T11" fmla="*/ 227 h 681"/>
                <a:gd name="T12" fmla="*/ 114 w 681"/>
                <a:gd name="T13" fmla="*/ 340 h 681"/>
                <a:gd name="T14" fmla="*/ 227 w 681"/>
                <a:gd name="T15" fmla="*/ 340 h 681"/>
                <a:gd name="T16" fmla="*/ 227 w 681"/>
                <a:gd name="T17" fmla="*/ 567 h 681"/>
                <a:gd name="T18" fmla="*/ 454 w 681"/>
                <a:gd name="T19" fmla="*/ 567 h 681"/>
                <a:gd name="T20" fmla="*/ 454 w 681"/>
                <a:gd name="T21" fmla="*/ 681 h 681"/>
                <a:gd name="T22" fmla="*/ 567 w 681"/>
                <a:gd name="T23" fmla="*/ 681 h 681"/>
                <a:gd name="T24" fmla="*/ 567 w 681"/>
                <a:gd name="T25" fmla="*/ 454 h 681"/>
                <a:gd name="T26" fmla="*/ 681 w 681"/>
                <a:gd name="T27" fmla="*/ 454 h 681"/>
                <a:gd name="T28" fmla="*/ 681 w 681"/>
                <a:gd name="T29" fmla="*/ 340 h 681"/>
                <a:gd name="T30" fmla="*/ 567 w 681"/>
                <a:gd name="T31" fmla="*/ 340 h 681"/>
                <a:gd name="T32" fmla="*/ 567 w 681"/>
                <a:gd name="T33" fmla="*/ 227 h 681"/>
                <a:gd name="T34" fmla="*/ 341 w 681"/>
                <a:gd name="T35" fmla="*/ 227 h 681"/>
                <a:gd name="T36" fmla="*/ 341 w 681"/>
                <a:gd name="T37" fmla="*/ 114 h 681"/>
                <a:gd name="T38" fmla="*/ 227 w 681"/>
                <a:gd name="T39" fmla="*/ 114 h 681"/>
                <a:gd name="T40" fmla="*/ 227 w 681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81">
                  <a:moveTo>
                    <a:pt x="227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0" name="Freeform 72">
              <a:extLst>
                <a:ext uri="{FF2B5EF4-FFF2-40B4-BE49-F238E27FC236}">
                  <a16:creationId xmlns:a16="http://schemas.microsoft.com/office/drawing/2014/main" id="{64A6B4F7-8EE0-49E2-BA61-1E6CF27EB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424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227 w 227"/>
                <a:gd name="T3" fmla="*/ 113 h 113"/>
                <a:gd name="T4" fmla="*/ 0 w 227"/>
                <a:gd name="T5" fmla="*/ 113 h 113"/>
                <a:gd name="T6" fmla="*/ 0 w 227"/>
                <a:gd name="T7" fmla="*/ 0 h 113"/>
                <a:gd name="T8" fmla="*/ 227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1" name="Freeform 73">
              <a:extLst>
                <a:ext uri="{FF2B5EF4-FFF2-40B4-BE49-F238E27FC236}">
                  <a16:creationId xmlns:a16="http://schemas.microsoft.com/office/drawing/2014/main" id="{7D5E3617-6B5E-4B7B-BA6F-116B7F413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970"/>
              <a:ext cx="907" cy="681"/>
            </a:xfrm>
            <a:custGeom>
              <a:avLst/>
              <a:gdLst>
                <a:gd name="T0" fmla="*/ 454 w 907"/>
                <a:gd name="T1" fmla="*/ 681 h 681"/>
                <a:gd name="T2" fmla="*/ 454 w 907"/>
                <a:gd name="T3" fmla="*/ 567 h 681"/>
                <a:gd name="T4" fmla="*/ 680 w 907"/>
                <a:gd name="T5" fmla="*/ 567 h 681"/>
                <a:gd name="T6" fmla="*/ 680 w 907"/>
                <a:gd name="T7" fmla="*/ 454 h 681"/>
                <a:gd name="T8" fmla="*/ 907 w 907"/>
                <a:gd name="T9" fmla="*/ 454 h 681"/>
                <a:gd name="T10" fmla="*/ 907 w 907"/>
                <a:gd name="T11" fmla="*/ 114 h 681"/>
                <a:gd name="T12" fmla="*/ 794 w 907"/>
                <a:gd name="T13" fmla="*/ 114 h 681"/>
                <a:gd name="T14" fmla="*/ 794 w 907"/>
                <a:gd name="T15" fmla="*/ 0 h 681"/>
                <a:gd name="T16" fmla="*/ 567 w 907"/>
                <a:gd name="T17" fmla="*/ 0 h 681"/>
                <a:gd name="T18" fmla="*/ 567 w 907"/>
                <a:gd name="T19" fmla="*/ 114 h 681"/>
                <a:gd name="T20" fmla="*/ 340 w 907"/>
                <a:gd name="T21" fmla="*/ 114 h 681"/>
                <a:gd name="T22" fmla="*/ 340 w 907"/>
                <a:gd name="T23" fmla="*/ 0 h 681"/>
                <a:gd name="T24" fmla="*/ 113 w 907"/>
                <a:gd name="T25" fmla="*/ 0 h 681"/>
                <a:gd name="T26" fmla="*/ 113 w 907"/>
                <a:gd name="T27" fmla="*/ 114 h 681"/>
                <a:gd name="T28" fmla="*/ 0 w 907"/>
                <a:gd name="T29" fmla="*/ 114 h 681"/>
                <a:gd name="T30" fmla="*/ 0 w 907"/>
                <a:gd name="T31" fmla="*/ 454 h 681"/>
                <a:gd name="T32" fmla="*/ 113 w 907"/>
                <a:gd name="T33" fmla="*/ 454 h 681"/>
                <a:gd name="T34" fmla="*/ 113 w 907"/>
                <a:gd name="T35" fmla="*/ 567 h 681"/>
                <a:gd name="T36" fmla="*/ 340 w 907"/>
                <a:gd name="T37" fmla="*/ 567 h 681"/>
                <a:gd name="T38" fmla="*/ 340 w 907"/>
                <a:gd name="T39" fmla="*/ 681 h 681"/>
                <a:gd name="T40" fmla="*/ 454 w 907"/>
                <a:gd name="T4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681">
                  <a:moveTo>
                    <a:pt x="454" y="681"/>
                  </a:moveTo>
                  <a:lnTo>
                    <a:pt x="454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2" name="Freeform 74">
              <a:extLst>
                <a:ext uri="{FF2B5EF4-FFF2-40B4-BE49-F238E27FC236}">
                  <a16:creationId xmlns:a16="http://schemas.microsoft.com/office/drawing/2014/main" id="{0ADE61B4-1D7B-4CC2-9381-48A288B53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970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7 w 453"/>
                <a:gd name="T3" fmla="*/ 0 h 567"/>
                <a:gd name="T4" fmla="*/ 227 w 453"/>
                <a:gd name="T5" fmla="*/ 114 h 567"/>
                <a:gd name="T6" fmla="*/ 113 w 453"/>
                <a:gd name="T7" fmla="*/ 114 h 567"/>
                <a:gd name="T8" fmla="*/ 113 w 453"/>
                <a:gd name="T9" fmla="*/ 0 h 567"/>
                <a:gd name="T10" fmla="*/ 0 w 453"/>
                <a:gd name="T11" fmla="*/ 0 h 567"/>
                <a:gd name="T12" fmla="*/ 0 w 453"/>
                <a:gd name="T13" fmla="*/ 114 h 567"/>
                <a:gd name="T14" fmla="*/ 0 w 453"/>
                <a:gd name="T15" fmla="*/ 227 h 567"/>
                <a:gd name="T16" fmla="*/ 113 w 453"/>
                <a:gd name="T17" fmla="*/ 227 h 567"/>
                <a:gd name="T18" fmla="*/ 113 w 453"/>
                <a:gd name="T19" fmla="*/ 454 h 567"/>
                <a:gd name="T20" fmla="*/ 227 w 453"/>
                <a:gd name="T21" fmla="*/ 454 h 567"/>
                <a:gd name="T22" fmla="*/ 227 w 453"/>
                <a:gd name="T23" fmla="*/ 567 h 567"/>
                <a:gd name="T24" fmla="*/ 453 w 453"/>
                <a:gd name="T25" fmla="*/ 567 h 567"/>
                <a:gd name="T26" fmla="*/ 453 w 453"/>
                <a:gd name="T27" fmla="*/ 454 h 567"/>
                <a:gd name="T28" fmla="*/ 340 w 453"/>
                <a:gd name="T29" fmla="*/ 454 h 567"/>
                <a:gd name="T30" fmla="*/ 340 w 453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3" name="Freeform 75">
              <a:extLst>
                <a:ext uri="{FF2B5EF4-FFF2-40B4-BE49-F238E27FC236}">
                  <a16:creationId xmlns:a16="http://schemas.microsoft.com/office/drawing/2014/main" id="{61185A67-D4D2-4DF7-BD12-77A13FD1D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651"/>
              <a:ext cx="454" cy="340"/>
            </a:xfrm>
            <a:custGeom>
              <a:avLst/>
              <a:gdLst>
                <a:gd name="T0" fmla="*/ 113 w 454"/>
                <a:gd name="T1" fmla="*/ 0 h 340"/>
                <a:gd name="T2" fmla="*/ 0 w 454"/>
                <a:gd name="T3" fmla="*/ 0 h 340"/>
                <a:gd name="T4" fmla="*/ 0 w 454"/>
                <a:gd name="T5" fmla="*/ 113 h 340"/>
                <a:gd name="T6" fmla="*/ 113 w 454"/>
                <a:gd name="T7" fmla="*/ 113 h 340"/>
                <a:gd name="T8" fmla="*/ 113 w 454"/>
                <a:gd name="T9" fmla="*/ 340 h 340"/>
                <a:gd name="T10" fmla="*/ 340 w 454"/>
                <a:gd name="T11" fmla="*/ 340 h 340"/>
                <a:gd name="T12" fmla="*/ 340 w 454"/>
                <a:gd name="T13" fmla="*/ 113 h 340"/>
                <a:gd name="T14" fmla="*/ 454 w 454"/>
                <a:gd name="T15" fmla="*/ 113 h 340"/>
                <a:gd name="T16" fmla="*/ 454 w 454"/>
                <a:gd name="T17" fmla="*/ 0 h 340"/>
                <a:gd name="T18" fmla="*/ 113 w 454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4" name="Freeform 76">
              <a:extLst>
                <a:ext uri="{FF2B5EF4-FFF2-40B4-BE49-F238E27FC236}">
                  <a16:creationId xmlns:a16="http://schemas.microsoft.com/office/drawing/2014/main" id="{FE070E2B-B9F8-4B1F-82F7-0CE8ABE0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1197"/>
              <a:ext cx="567" cy="680"/>
            </a:xfrm>
            <a:custGeom>
              <a:avLst/>
              <a:gdLst>
                <a:gd name="T0" fmla="*/ 567 w 567"/>
                <a:gd name="T1" fmla="*/ 113 h 680"/>
                <a:gd name="T2" fmla="*/ 567 w 567"/>
                <a:gd name="T3" fmla="*/ 454 h 680"/>
                <a:gd name="T4" fmla="*/ 454 w 567"/>
                <a:gd name="T5" fmla="*/ 454 h 680"/>
                <a:gd name="T6" fmla="*/ 454 w 567"/>
                <a:gd name="T7" fmla="*/ 567 h 680"/>
                <a:gd name="T8" fmla="*/ 341 w 567"/>
                <a:gd name="T9" fmla="*/ 567 h 680"/>
                <a:gd name="T10" fmla="*/ 341 w 567"/>
                <a:gd name="T11" fmla="*/ 680 h 680"/>
                <a:gd name="T12" fmla="*/ 227 w 567"/>
                <a:gd name="T13" fmla="*/ 680 h 680"/>
                <a:gd name="T14" fmla="*/ 227 w 567"/>
                <a:gd name="T15" fmla="*/ 567 h 680"/>
                <a:gd name="T16" fmla="*/ 114 w 567"/>
                <a:gd name="T17" fmla="*/ 567 h 680"/>
                <a:gd name="T18" fmla="*/ 114 w 567"/>
                <a:gd name="T19" fmla="*/ 454 h 680"/>
                <a:gd name="T20" fmla="*/ 0 w 567"/>
                <a:gd name="T21" fmla="*/ 454 h 680"/>
                <a:gd name="T22" fmla="*/ 0 w 567"/>
                <a:gd name="T23" fmla="*/ 0 h 680"/>
                <a:gd name="T24" fmla="*/ 227 w 567"/>
                <a:gd name="T25" fmla="*/ 0 h 680"/>
                <a:gd name="T26" fmla="*/ 227 w 567"/>
                <a:gd name="T27" fmla="*/ 113 h 680"/>
                <a:gd name="T28" fmla="*/ 567 w 567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567" y="113"/>
                  </a:move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5" name="Freeform 77">
              <a:extLst>
                <a:ext uri="{FF2B5EF4-FFF2-40B4-BE49-F238E27FC236}">
                  <a16:creationId xmlns:a16="http://schemas.microsoft.com/office/drawing/2014/main" id="{4B063C85-5D4A-4AAD-A577-F811E463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17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113 w 794"/>
                <a:gd name="T3" fmla="*/ 680 h 793"/>
                <a:gd name="T4" fmla="*/ 113 w 794"/>
                <a:gd name="T5" fmla="*/ 793 h 793"/>
                <a:gd name="T6" fmla="*/ 567 w 794"/>
                <a:gd name="T7" fmla="*/ 793 h 793"/>
                <a:gd name="T8" fmla="*/ 567 w 794"/>
                <a:gd name="T9" fmla="*/ 567 h 793"/>
                <a:gd name="T10" fmla="*/ 680 w 794"/>
                <a:gd name="T11" fmla="*/ 567 h 793"/>
                <a:gd name="T12" fmla="*/ 680 w 794"/>
                <a:gd name="T13" fmla="*/ 453 h 793"/>
                <a:gd name="T14" fmla="*/ 794 w 794"/>
                <a:gd name="T15" fmla="*/ 453 h 793"/>
                <a:gd name="T16" fmla="*/ 794 w 794"/>
                <a:gd name="T17" fmla="*/ 113 h 793"/>
                <a:gd name="T18" fmla="*/ 567 w 794"/>
                <a:gd name="T19" fmla="*/ 113 h 793"/>
                <a:gd name="T20" fmla="*/ 567 w 794"/>
                <a:gd name="T21" fmla="*/ 0 h 793"/>
                <a:gd name="T22" fmla="*/ 227 w 794"/>
                <a:gd name="T23" fmla="*/ 0 h 793"/>
                <a:gd name="T24" fmla="*/ 227 w 794"/>
                <a:gd name="T25" fmla="*/ 340 h 793"/>
                <a:gd name="T26" fmla="*/ 113 w 794"/>
                <a:gd name="T27" fmla="*/ 340 h 793"/>
                <a:gd name="T28" fmla="*/ 113 w 794"/>
                <a:gd name="T29" fmla="*/ 567 h 793"/>
                <a:gd name="T30" fmla="*/ 0 w 794"/>
                <a:gd name="T31" fmla="*/ 567 h 793"/>
                <a:gd name="T32" fmla="*/ 0 w 794"/>
                <a:gd name="T33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113" y="680"/>
                  </a:lnTo>
                  <a:lnTo>
                    <a:pt x="113" y="793"/>
                  </a:lnTo>
                  <a:lnTo>
                    <a:pt x="567" y="793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6" name="Freeform 78">
              <a:extLst>
                <a:ext uri="{FF2B5EF4-FFF2-40B4-BE49-F238E27FC236}">
                  <a16:creationId xmlns:a16="http://schemas.microsoft.com/office/drawing/2014/main" id="{769E7482-701A-4992-A6CD-F9BC19C02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3"/>
              <a:ext cx="794" cy="1021"/>
            </a:xfrm>
            <a:custGeom>
              <a:avLst/>
              <a:gdLst>
                <a:gd name="T0" fmla="*/ 794 w 794"/>
                <a:gd name="T1" fmla="*/ 0 h 1021"/>
                <a:gd name="T2" fmla="*/ 567 w 794"/>
                <a:gd name="T3" fmla="*/ 0 h 1021"/>
                <a:gd name="T4" fmla="*/ 567 w 794"/>
                <a:gd name="T5" fmla="*/ 113 h 1021"/>
                <a:gd name="T6" fmla="*/ 340 w 794"/>
                <a:gd name="T7" fmla="*/ 113 h 1021"/>
                <a:gd name="T8" fmla="*/ 340 w 794"/>
                <a:gd name="T9" fmla="*/ 227 h 1021"/>
                <a:gd name="T10" fmla="*/ 227 w 794"/>
                <a:gd name="T11" fmla="*/ 227 h 1021"/>
                <a:gd name="T12" fmla="*/ 227 w 794"/>
                <a:gd name="T13" fmla="*/ 454 h 1021"/>
                <a:gd name="T14" fmla="*/ 0 w 794"/>
                <a:gd name="T15" fmla="*/ 454 h 1021"/>
                <a:gd name="T16" fmla="*/ 0 w 794"/>
                <a:gd name="T17" fmla="*/ 907 h 1021"/>
                <a:gd name="T18" fmla="*/ 113 w 794"/>
                <a:gd name="T19" fmla="*/ 907 h 1021"/>
                <a:gd name="T20" fmla="*/ 113 w 794"/>
                <a:gd name="T21" fmla="*/ 1021 h 1021"/>
                <a:gd name="T22" fmla="*/ 227 w 794"/>
                <a:gd name="T23" fmla="*/ 1021 h 1021"/>
                <a:gd name="T24" fmla="*/ 227 w 794"/>
                <a:gd name="T25" fmla="*/ 907 h 1021"/>
                <a:gd name="T26" fmla="*/ 340 w 794"/>
                <a:gd name="T27" fmla="*/ 907 h 1021"/>
                <a:gd name="T28" fmla="*/ 340 w 794"/>
                <a:gd name="T29" fmla="*/ 680 h 1021"/>
                <a:gd name="T30" fmla="*/ 567 w 794"/>
                <a:gd name="T31" fmla="*/ 680 h 1021"/>
                <a:gd name="T32" fmla="*/ 567 w 794"/>
                <a:gd name="T33" fmla="*/ 567 h 1021"/>
                <a:gd name="T34" fmla="*/ 453 w 794"/>
                <a:gd name="T35" fmla="*/ 567 h 1021"/>
                <a:gd name="T36" fmla="*/ 453 w 794"/>
                <a:gd name="T37" fmla="*/ 340 h 1021"/>
                <a:gd name="T38" fmla="*/ 567 w 794"/>
                <a:gd name="T39" fmla="*/ 340 h 1021"/>
                <a:gd name="T40" fmla="*/ 567 w 794"/>
                <a:gd name="T41" fmla="*/ 227 h 1021"/>
                <a:gd name="T42" fmla="*/ 680 w 794"/>
                <a:gd name="T43" fmla="*/ 227 h 1021"/>
                <a:gd name="T44" fmla="*/ 680 w 794"/>
                <a:gd name="T45" fmla="*/ 113 h 1021"/>
                <a:gd name="T46" fmla="*/ 794 w 794"/>
                <a:gd name="T47" fmla="*/ 113 h 1021"/>
                <a:gd name="T48" fmla="*/ 794 w 794"/>
                <a:gd name="T4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021">
                  <a:moveTo>
                    <a:pt x="794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7" name="Freeform 79">
              <a:extLst>
                <a:ext uri="{FF2B5EF4-FFF2-40B4-BE49-F238E27FC236}">
                  <a16:creationId xmlns:a16="http://schemas.microsoft.com/office/drawing/2014/main" id="{D43248D6-2A49-427A-988D-3ACE21368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970"/>
              <a:ext cx="567" cy="454"/>
            </a:xfrm>
            <a:custGeom>
              <a:avLst/>
              <a:gdLst>
                <a:gd name="T0" fmla="*/ 454 w 567"/>
                <a:gd name="T1" fmla="*/ 0 h 454"/>
                <a:gd name="T2" fmla="*/ 340 w 567"/>
                <a:gd name="T3" fmla="*/ 0 h 454"/>
                <a:gd name="T4" fmla="*/ 340 w 567"/>
                <a:gd name="T5" fmla="*/ 114 h 454"/>
                <a:gd name="T6" fmla="*/ 227 w 567"/>
                <a:gd name="T7" fmla="*/ 114 h 454"/>
                <a:gd name="T8" fmla="*/ 227 w 567"/>
                <a:gd name="T9" fmla="*/ 227 h 454"/>
                <a:gd name="T10" fmla="*/ 114 w 567"/>
                <a:gd name="T11" fmla="*/ 227 h 454"/>
                <a:gd name="T12" fmla="*/ 114 w 567"/>
                <a:gd name="T13" fmla="*/ 340 h 454"/>
                <a:gd name="T14" fmla="*/ 0 w 567"/>
                <a:gd name="T15" fmla="*/ 340 h 454"/>
                <a:gd name="T16" fmla="*/ 0 w 567"/>
                <a:gd name="T17" fmla="*/ 454 h 454"/>
                <a:gd name="T18" fmla="*/ 340 w 567"/>
                <a:gd name="T19" fmla="*/ 454 h 454"/>
                <a:gd name="T20" fmla="*/ 340 w 567"/>
                <a:gd name="T21" fmla="*/ 340 h 454"/>
                <a:gd name="T22" fmla="*/ 567 w 567"/>
                <a:gd name="T23" fmla="*/ 340 h 454"/>
                <a:gd name="T24" fmla="*/ 567 w 567"/>
                <a:gd name="T25" fmla="*/ 227 h 454"/>
                <a:gd name="T26" fmla="*/ 454 w 567"/>
                <a:gd name="T27" fmla="*/ 227 h 454"/>
                <a:gd name="T28" fmla="*/ 454 w 567"/>
                <a:gd name="T29" fmla="*/ 114 h 454"/>
                <a:gd name="T30" fmla="*/ 454 w 567"/>
                <a:gd name="T3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454">
                  <a:moveTo>
                    <a:pt x="45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8" name="Freeform 80">
              <a:extLst>
                <a:ext uri="{FF2B5EF4-FFF2-40B4-BE49-F238E27FC236}">
                  <a16:creationId xmlns:a16="http://schemas.microsoft.com/office/drawing/2014/main" id="{66C88DDE-2491-4DBF-A226-DD954552C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743"/>
              <a:ext cx="681" cy="567"/>
            </a:xfrm>
            <a:custGeom>
              <a:avLst/>
              <a:gdLst>
                <a:gd name="T0" fmla="*/ 567 w 681"/>
                <a:gd name="T1" fmla="*/ 0 h 567"/>
                <a:gd name="T2" fmla="*/ 341 w 681"/>
                <a:gd name="T3" fmla="*/ 0 h 567"/>
                <a:gd name="T4" fmla="*/ 341 w 681"/>
                <a:gd name="T5" fmla="*/ 114 h 567"/>
                <a:gd name="T6" fmla="*/ 0 w 681"/>
                <a:gd name="T7" fmla="*/ 114 h 567"/>
                <a:gd name="T8" fmla="*/ 0 w 681"/>
                <a:gd name="T9" fmla="*/ 341 h 567"/>
                <a:gd name="T10" fmla="*/ 114 w 681"/>
                <a:gd name="T11" fmla="*/ 341 h 567"/>
                <a:gd name="T12" fmla="*/ 114 w 681"/>
                <a:gd name="T13" fmla="*/ 567 h 567"/>
                <a:gd name="T14" fmla="*/ 341 w 681"/>
                <a:gd name="T15" fmla="*/ 567 h 567"/>
                <a:gd name="T16" fmla="*/ 341 w 681"/>
                <a:gd name="T17" fmla="*/ 454 h 567"/>
                <a:gd name="T18" fmla="*/ 454 w 681"/>
                <a:gd name="T19" fmla="*/ 454 h 567"/>
                <a:gd name="T20" fmla="*/ 454 w 681"/>
                <a:gd name="T21" fmla="*/ 341 h 567"/>
                <a:gd name="T22" fmla="*/ 567 w 681"/>
                <a:gd name="T23" fmla="*/ 341 h 567"/>
                <a:gd name="T24" fmla="*/ 567 w 681"/>
                <a:gd name="T25" fmla="*/ 227 h 567"/>
                <a:gd name="T26" fmla="*/ 681 w 681"/>
                <a:gd name="T27" fmla="*/ 227 h 567"/>
                <a:gd name="T28" fmla="*/ 681 w 681"/>
                <a:gd name="T29" fmla="*/ 0 h 567"/>
                <a:gd name="T30" fmla="*/ 567 w 681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1" h="567">
                  <a:moveTo>
                    <a:pt x="56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9" name="Freeform 81">
              <a:extLst>
                <a:ext uri="{FF2B5EF4-FFF2-40B4-BE49-F238E27FC236}">
                  <a16:creationId xmlns:a16="http://schemas.microsoft.com/office/drawing/2014/main" id="{4C272CF8-1479-47E3-A7A7-F386A1ED6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970"/>
              <a:ext cx="1361" cy="1588"/>
            </a:xfrm>
            <a:custGeom>
              <a:avLst/>
              <a:gdLst>
                <a:gd name="T0" fmla="*/ 567 w 1361"/>
                <a:gd name="T1" fmla="*/ 0 h 1588"/>
                <a:gd name="T2" fmla="*/ 454 w 1361"/>
                <a:gd name="T3" fmla="*/ 0 h 1588"/>
                <a:gd name="T4" fmla="*/ 227 w 1361"/>
                <a:gd name="T5" fmla="*/ 0 h 1588"/>
                <a:gd name="T6" fmla="*/ 227 w 1361"/>
                <a:gd name="T7" fmla="*/ 114 h 1588"/>
                <a:gd name="T8" fmla="*/ 114 w 1361"/>
                <a:gd name="T9" fmla="*/ 114 h 1588"/>
                <a:gd name="T10" fmla="*/ 114 w 1361"/>
                <a:gd name="T11" fmla="*/ 340 h 1588"/>
                <a:gd name="T12" fmla="*/ 0 w 1361"/>
                <a:gd name="T13" fmla="*/ 340 h 1588"/>
                <a:gd name="T14" fmla="*/ 0 w 1361"/>
                <a:gd name="T15" fmla="*/ 681 h 1588"/>
                <a:gd name="T16" fmla="*/ 341 w 1361"/>
                <a:gd name="T17" fmla="*/ 681 h 1588"/>
                <a:gd name="T18" fmla="*/ 341 w 1361"/>
                <a:gd name="T19" fmla="*/ 794 h 1588"/>
                <a:gd name="T20" fmla="*/ 227 w 1361"/>
                <a:gd name="T21" fmla="*/ 794 h 1588"/>
                <a:gd name="T22" fmla="*/ 227 w 1361"/>
                <a:gd name="T23" fmla="*/ 1021 h 1588"/>
                <a:gd name="T24" fmla="*/ 0 w 1361"/>
                <a:gd name="T25" fmla="*/ 1021 h 1588"/>
                <a:gd name="T26" fmla="*/ 0 w 1361"/>
                <a:gd name="T27" fmla="*/ 1248 h 1588"/>
                <a:gd name="T28" fmla="*/ 114 w 1361"/>
                <a:gd name="T29" fmla="*/ 1248 h 1588"/>
                <a:gd name="T30" fmla="*/ 114 w 1361"/>
                <a:gd name="T31" fmla="*/ 1474 h 1588"/>
                <a:gd name="T32" fmla="*/ 0 w 1361"/>
                <a:gd name="T33" fmla="*/ 1474 h 1588"/>
                <a:gd name="T34" fmla="*/ 0 w 1361"/>
                <a:gd name="T35" fmla="*/ 1588 h 1588"/>
                <a:gd name="T36" fmla="*/ 227 w 1361"/>
                <a:gd name="T37" fmla="*/ 1588 h 1588"/>
                <a:gd name="T38" fmla="*/ 227 w 1361"/>
                <a:gd name="T39" fmla="*/ 1474 h 1588"/>
                <a:gd name="T40" fmla="*/ 341 w 1361"/>
                <a:gd name="T41" fmla="*/ 1474 h 1588"/>
                <a:gd name="T42" fmla="*/ 341 w 1361"/>
                <a:gd name="T43" fmla="*/ 1248 h 1588"/>
                <a:gd name="T44" fmla="*/ 681 w 1361"/>
                <a:gd name="T45" fmla="*/ 1248 h 1588"/>
                <a:gd name="T46" fmla="*/ 681 w 1361"/>
                <a:gd name="T47" fmla="*/ 1134 h 1588"/>
                <a:gd name="T48" fmla="*/ 908 w 1361"/>
                <a:gd name="T49" fmla="*/ 1134 h 1588"/>
                <a:gd name="T50" fmla="*/ 908 w 1361"/>
                <a:gd name="T51" fmla="*/ 1361 h 1588"/>
                <a:gd name="T52" fmla="*/ 1134 w 1361"/>
                <a:gd name="T53" fmla="*/ 1361 h 1588"/>
                <a:gd name="T54" fmla="*/ 1134 w 1361"/>
                <a:gd name="T55" fmla="*/ 1248 h 1588"/>
                <a:gd name="T56" fmla="*/ 1248 w 1361"/>
                <a:gd name="T57" fmla="*/ 1248 h 1588"/>
                <a:gd name="T58" fmla="*/ 1248 w 1361"/>
                <a:gd name="T59" fmla="*/ 1134 h 1588"/>
                <a:gd name="T60" fmla="*/ 1361 w 1361"/>
                <a:gd name="T61" fmla="*/ 1134 h 1588"/>
                <a:gd name="T62" fmla="*/ 1361 w 1361"/>
                <a:gd name="T63" fmla="*/ 907 h 1588"/>
                <a:gd name="T64" fmla="*/ 1248 w 1361"/>
                <a:gd name="T65" fmla="*/ 907 h 1588"/>
                <a:gd name="T66" fmla="*/ 1248 w 1361"/>
                <a:gd name="T67" fmla="*/ 794 h 1588"/>
                <a:gd name="T68" fmla="*/ 1134 w 1361"/>
                <a:gd name="T69" fmla="*/ 794 h 1588"/>
                <a:gd name="T70" fmla="*/ 1134 w 1361"/>
                <a:gd name="T71" fmla="*/ 681 h 1588"/>
                <a:gd name="T72" fmla="*/ 1248 w 1361"/>
                <a:gd name="T73" fmla="*/ 681 h 1588"/>
                <a:gd name="T74" fmla="*/ 1248 w 1361"/>
                <a:gd name="T75" fmla="*/ 454 h 1588"/>
                <a:gd name="T76" fmla="*/ 1361 w 1361"/>
                <a:gd name="T77" fmla="*/ 454 h 1588"/>
                <a:gd name="T78" fmla="*/ 1361 w 1361"/>
                <a:gd name="T79" fmla="*/ 340 h 1588"/>
                <a:gd name="T80" fmla="*/ 1134 w 1361"/>
                <a:gd name="T81" fmla="*/ 340 h 1588"/>
                <a:gd name="T82" fmla="*/ 1134 w 1361"/>
                <a:gd name="T83" fmla="*/ 454 h 1588"/>
                <a:gd name="T84" fmla="*/ 794 w 1361"/>
                <a:gd name="T85" fmla="*/ 454 h 1588"/>
                <a:gd name="T86" fmla="*/ 794 w 1361"/>
                <a:gd name="T87" fmla="*/ 340 h 1588"/>
                <a:gd name="T88" fmla="*/ 681 w 1361"/>
                <a:gd name="T89" fmla="*/ 340 h 1588"/>
                <a:gd name="T90" fmla="*/ 681 w 1361"/>
                <a:gd name="T91" fmla="*/ 114 h 1588"/>
                <a:gd name="T92" fmla="*/ 567 w 1361"/>
                <a:gd name="T93" fmla="*/ 114 h 1588"/>
                <a:gd name="T94" fmla="*/ 567 w 1361"/>
                <a:gd name="T9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1" h="1588">
                  <a:moveTo>
                    <a:pt x="567" y="0"/>
                  </a:move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474"/>
                  </a:lnTo>
                  <a:lnTo>
                    <a:pt x="0" y="1474"/>
                  </a:lnTo>
                  <a:lnTo>
                    <a:pt x="0" y="1588"/>
                  </a:lnTo>
                  <a:lnTo>
                    <a:pt x="227" y="1588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361"/>
                  </a:lnTo>
                  <a:lnTo>
                    <a:pt x="1134" y="1361"/>
                  </a:lnTo>
                  <a:lnTo>
                    <a:pt x="1134" y="1248"/>
                  </a:lnTo>
                  <a:lnTo>
                    <a:pt x="1248" y="1248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8" y="907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248" y="681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340"/>
                  </a:lnTo>
                  <a:lnTo>
                    <a:pt x="1134" y="340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610" name="Group 82">
            <a:extLst>
              <a:ext uri="{FF2B5EF4-FFF2-40B4-BE49-F238E27FC236}">
                <a16:creationId xmlns:a16="http://schemas.microsoft.com/office/drawing/2014/main" id="{8912E553-956C-403F-B87E-424ED5A82F71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8923338"/>
            <a:ext cx="530225" cy="133350"/>
            <a:chOff x="1379" y="232"/>
            <a:chExt cx="334" cy="84"/>
          </a:xfrm>
        </p:grpSpPr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C2126ED0-1FFE-4C1D-AAA1-4A6B3539A3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DAE463EE-D639-4403-B651-B02250D9FE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</p:grpSp>
      <p:grpSp>
        <p:nvGrpSpPr>
          <p:cNvPr id="22613" name="Group 85">
            <a:extLst>
              <a:ext uri="{FF2B5EF4-FFF2-40B4-BE49-F238E27FC236}">
                <a16:creationId xmlns:a16="http://schemas.microsoft.com/office/drawing/2014/main" id="{AFB9C99A-6ABD-4FB2-AC66-B843C781FD65}"/>
              </a:ext>
            </a:extLst>
          </p:cNvPr>
          <p:cNvGrpSpPr>
            <a:grpSpLocks/>
          </p:cNvGrpSpPr>
          <p:nvPr/>
        </p:nvGrpSpPr>
        <p:grpSpPr bwMode="auto">
          <a:xfrm>
            <a:off x="4943475" y="2665413"/>
            <a:ext cx="396875" cy="133350"/>
            <a:chOff x="585" y="232"/>
            <a:chExt cx="250" cy="84"/>
          </a:xfrm>
        </p:grpSpPr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ED516896-5C3E-4F82-8604-88C2B1019F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6225C8C0-C5FA-4A4E-A6BC-24005A7BC7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</p:grpSp>
      <p:grpSp>
        <p:nvGrpSpPr>
          <p:cNvPr id="22616" name="Group 88">
            <a:extLst>
              <a:ext uri="{FF2B5EF4-FFF2-40B4-BE49-F238E27FC236}">
                <a16:creationId xmlns:a16="http://schemas.microsoft.com/office/drawing/2014/main" id="{0B9C6196-DD78-49AE-9EED-1D075EFB7CA2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7345363"/>
            <a:ext cx="274637" cy="133350"/>
            <a:chOff x="245" y="232"/>
            <a:chExt cx="173" cy="84"/>
          </a:xfrm>
        </p:grpSpPr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4F9623AB-424F-4D7E-8655-BC3B3D0EC6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4DA2E879-15A9-4F03-8D77-E54C175ECB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</p:grpSp>
      <p:grpSp>
        <p:nvGrpSpPr>
          <p:cNvPr id="22619" name="Group 91">
            <a:extLst>
              <a:ext uri="{FF2B5EF4-FFF2-40B4-BE49-F238E27FC236}">
                <a16:creationId xmlns:a16="http://schemas.microsoft.com/office/drawing/2014/main" id="{A64F7371-0DC6-4DE2-869C-83E893BFD4D4}"/>
              </a:ext>
            </a:extLst>
          </p:cNvPr>
          <p:cNvGrpSpPr>
            <a:grpSpLocks/>
          </p:cNvGrpSpPr>
          <p:nvPr/>
        </p:nvGrpSpPr>
        <p:grpSpPr bwMode="auto">
          <a:xfrm>
            <a:off x="4710113" y="8470900"/>
            <a:ext cx="396875" cy="133350"/>
            <a:chOff x="925" y="232"/>
            <a:chExt cx="250" cy="84"/>
          </a:xfrm>
        </p:grpSpPr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7C0CA94B-62E3-4677-AF7A-AF38F8519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C939D273-F3F2-4437-ADA2-EEB05B0604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</p:grpSp>
      <p:grpSp>
        <p:nvGrpSpPr>
          <p:cNvPr id="22622" name="Group 94">
            <a:extLst>
              <a:ext uri="{FF2B5EF4-FFF2-40B4-BE49-F238E27FC236}">
                <a16:creationId xmlns:a16="http://schemas.microsoft.com/office/drawing/2014/main" id="{D6E9EF16-E403-4126-A08D-8F67D7088E8A}"/>
              </a:ext>
            </a:extLst>
          </p:cNvPr>
          <p:cNvGrpSpPr>
            <a:grpSpLocks/>
          </p:cNvGrpSpPr>
          <p:nvPr/>
        </p:nvGrpSpPr>
        <p:grpSpPr bwMode="auto">
          <a:xfrm>
            <a:off x="3325813" y="4914900"/>
            <a:ext cx="530225" cy="133350"/>
            <a:chOff x="1379" y="459"/>
            <a:chExt cx="334" cy="84"/>
          </a:xfrm>
        </p:grpSpPr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0AAEFD38-2ABA-4C98-8EE1-440583CF34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7514458A-FE22-4D15-B149-5279455A26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</p:grpSp>
      <p:grpSp>
        <p:nvGrpSpPr>
          <p:cNvPr id="22625" name="Group 97">
            <a:extLst>
              <a:ext uri="{FF2B5EF4-FFF2-40B4-BE49-F238E27FC236}">
                <a16:creationId xmlns:a16="http://schemas.microsoft.com/office/drawing/2014/main" id="{1DE7F4D5-9100-40AB-9BDB-AC931BF94015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591175"/>
            <a:ext cx="396875" cy="133350"/>
            <a:chOff x="585" y="459"/>
            <a:chExt cx="250" cy="84"/>
          </a:xfrm>
        </p:grpSpPr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E6834289-07C0-4742-92FA-39B217215E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C859C2B7-148F-4B35-A28D-5E2EC1DEAB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</p:grpSp>
      <p:grpSp>
        <p:nvGrpSpPr>
          <p:cNvPr id="22628" name="Group 100">
            <a:extLst>
              <a:ext uri="{FF2B5EF4-FFF2-40B4-BE49-F238E27FC236}">
                <a16:creationId xmlns:a16="http://schemas.microsoft.com/office/drawing/2014/main" id="{E35E2690-A31E-4AE5-822F-3FA838A57E64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855788"/>
            <a:ext cx="396875" cy="133350"/>
            <a:chOff x="925" y="459"/>
            <a:chExt cx="250" cy="84"/>
          </a:xfrm>
        </p:grpSpPr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36FC526D-5713-431C-BC44-CD2ABD3F82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E3FBE8D4-FFCE-4C3C-98CB-8B75C47654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</p:grpSp>
      <p:grpSp>
        <p:nvGrpSpPr>
          <p:cNvPr id="22631" name="Group 103">
            <a:extLst>
              <a:ext uri="{FF2B5EF4-FFF2-40B4-BE49-F238E27FC236}">
                <a16:creationId xmlns:a16="http://schemas.microsoft.com/office/drawing/2014/main" id="{1D81AD90-9E83-44F9-A558-CAEE5EE90C2D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6986588"/>
            <a:ext cx="530225" cy="133350"/>
            <a:chOff x="1379" y="686"/>
            <a:chExt cx="334" cy="84"/>
          </a:xfrm>
        </p:grpSpPr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2A20A7DD-A9D7-4DCD-B572-261B647AEA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  <p:sp>
          <p:nvSpPr>
            <p:cNvPr id="22633" name="WordArt 105">
              <a:extLst>
                <a:ext uri="{FF2B5EF4-FFF2-40B4-BE49-F238E27FC236}">
                  <a16:creationId xmlns:a16="http://schemas.microsoft.com/office/drawing/2014/main" id="{A433FABC-586A-4628-92BA-2792904474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</p:grpSp>
      <p:grpSp>
        <p:nvGrpSpPr>
          <p:cNvPr id="22634" name="Group 106">
            <a:extLst>
              <a:ext uri="{FF2B5EF4-FFF2-40B4-BE49-F238E27FC236}">
                <a16:creationId xmlns:a16="http://schemas.microsoft.com/office/drawing/2014/main" id="{5C873E88-2887-4E87-A847-96BC59636D04}"/>
              </a:ext>
            </a:extLst>
          </p:cNvPr>
          <p:cNvGrpSpPr>
            <a:grpSpLocks/>
          </p:cNvGrpSpPr>
          <p:nvPr/>
        </p:nvGrpSpPr>
        <p:grpSpPr bwMode="auto">
          <a:xfrm>
            <a:off x="5521325" y="4600575"/>
            <a:ext cx="396875" cy="133350"/>
            <a:chOff x="585" y="686"/>
            <a:chExt cx="250" cy="84"/>
          </a:xfrm>
        </p:grpSpPr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907157EC-D0CB-4B6F-80FD-6982EEFE3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  <p:sp>
          <p:nvSpPr>
            <p:cNvPr id="22636" name="WordArt 108">
              <a:extLst>
                <a:ext uri="{FF2B5EF4-FFF2-40B4-BE49-F238E27FC236}">
                  <a16:creationId xmlns:a16="http://schemas.microsoft.com/office/drawing/2014/main" id="{AEE87953-73BE-45B6-B96E-87002F0D43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</p:grpSp>
      <p:grpSp>
        <p:nvGrpSpPr>
          <p:cNvPr id="22637" name="Group 109">
            <a:extLst>
              <a:ext uri="{FF2B5EF4-FFF2-40B4-BE49-F238E27FC236}">
                <a16:creationId xmlns:a16="http://schemas.microsoft.com/office/drawing/2014/main" id="{764DB15D-222B-4418-9AEF-51C1EB7CD544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1225550"/>
            <a:ext cx="274637" cy="133350"/>
            <a:chOff x="245" y="686"/>
            <a:chExt cx="173" cy="84"/>
          </a:xfrm>
        </p:grpSpPr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38DB17CD-F365-4E15-86D8-B83A08E95E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68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  <p:sp>
          <p:nvSpPr>
            <p:cNvPr id="22639" name="WordArt 111">
              <a:extLst>
                <a:ext uri="{FF2B5EF4-FFF2-40B4-BE49-F238E27FC236}">
                  <a16:creationId xmlns:a16="http://schemas.microsoft.com/office/drawing/2014/main" id="{8BF23FD3-2487-46D5-8353-0F0E14E80A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68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</p:grpSp>
      <p:grpSp>
        <p:nvGrpSpPr>
          <p:cNvPr id="22640" name="Group 112">
            <a:extLst>
              <a:ext uri="{FF2B5EF4-FFF2-40B4-BE49-F238E27FC236}">
                <a16:creationId xmlns:a16="http://schemas.microsoft.com/office/drawing/2014/main" id="{B2F3D83D-3276-46EC-A06E-972C3263EF1C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3475038"/>
            <a:ext cx="396875" cy="133350"/>
            <a:chOff x="925" y="686"/>
            <a:chExt cx="250" cy="84"/>
          </a:xfrm>
        </p:grpSpPr>
        <p:sp>
          <p:nvSpPr>
            <p:cNvPr id="22641" name="WordArt 113">
              <a:extLst>
                <a:ext uri="{FF2B5EF4-FFF2-40B4-BE49-F238E27FC236}">
                  <a16:creationId xmlns:a16="http://schemas.microsoft.com/office/drawing/2014/main" id="{63444AF7-6833-427D-A434-F3C09EE8C7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  <p:sp>
          <p:nvSpPr>
            <p:cNvPr id="22642" name="WordArt 114">
              <a:extLst>
                <a:ext uri="{FF2B5EF4-FFF2-40B4-BE49-F238E27FC236}">
                  <a16:creationId xmlns:a16="http://schemas.microsoft.com/office/drawing/2014/main" id="{D5B7D481-4711-4776-A42F-1DEBB40C23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</p:grpSp>
      <p:grpSp>
        <p:nvGrpSpPr>
          <p:cNvPr id="22643" name="Group 115">
            <a:extLst>
              <a:ext uri="{FF2B5EF4-FFF2-40B4-BE49-F238E27FC236}">
                <a16:creationId xmlns:a16="http://schemas.microsoft.com/office/drawing/2014/main" id="{6C04993F-48D2-4E29-BE16-C42D198B9F00}"/>
              </a:ext>
            </a:extLst>
          </p:cNvPr>
          <p:cNvGrpSpPr>
            <a:grpSpLocks/>
          </p:cNvGrpSpPr>
          <p:nvPr/>
        </p:nvGrpSpPr>
        <p:grpSpPr bwMode="auto">
          <a:xfrm>
            <a:off x="7726363" y="6670675"/>
            <a:ext cx="530225" cy="133350"/>
            <a:chOff x="1379" y="913"/>
            <a:chExt cx="334" cy="84"/>
          </a:xfrm>
        </p:grpSpPr>
        <p:sp>
          <p:nvSpPr>
            <p:cNvPr id="22644" name="WordArt 116">
              <a:extLst>
                <a:ext uri="{FF2B5EF4-FFF2-40B4-BE49-F238E27FC236}">
                  <a16:creationId xmlns:a16="http://schemas.microsoft.com/office/drawing/2014/main" id="{19EA04E3-FC66-47FD-B6E4-439879E27D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  <p:sp>
          <p:nvSpPr>
            <p:cNvPr id="22645" name="WordArt 117">
              <a:extLst>
                <a:ext uri="{FF2B5EF4-FFF2-40B4-BE49-F238E27FC236}">
                  <a16:creationId xmlns:a16="http://schemas.microsoft.com/office/drawing/2014/main" id="{A21542D2-8CA9-401C-A687-BDB4D1A39A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</p:grpSp>
      <p:grpSp>
        <p:nvGrpSpPr>
          <p:cNvPr id="22646" name="Group 118">
            <a:extLst>
              <a:ext uri="{FF2B5EF4-FFF2-40B4-BE49-F238E27FC236}">
                <a16:creationId xmlns:a16="http://schemas.microsoft.com/office/drawing/2014/main" id="{D25C2085-C5AB-49FF-BB36-ADA0E0E7D942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6580188"/>
            <a:ext cx="396875" cy="133350"/>
            <a:chOff x="585" y="913"/>
            <a:chExt cx="250" cy="84"/>
          </a:xfrm>
        </p:grpSpPr>
        <p:sp>
          <p:nvSpPr>
            <p:cNvPr id="22647" name="WordArt 119">
              <a:extLst>
                <a:ext uri="{FF2B5EF4-FFF2-40B4-BE49-F238E27FC236}">
                  <a16:creationId xmlns:a16="http://schemas.microsoft.com/office/drawing/2014/main" id="{6AF0E338-70AF-4B46-86B6-31B1C2B2B8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  <p:sp>
          <p:nvSpPr>
            <p:cNvPr id="22648" name="WordArt 120">
              <a:extLst>
                <a:ext uri="{FF2B5EF4-FFF2-40B4-BE49-F238E27FC236}">
                  <a16:creationId xmlns:a16="http://schemas.microsoft.com/office/drawing/2014/main" id="{5F6950F5-0B4F-4DD4-90D8-9D042C34F5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</p:grpSp>
      <p:grpSp>
        <p:nvGrpSpPr>
          <p:cNvPr id="22649" name="Group 121">
            <a:extLst>
              <a:ext uri="{FF2B5EF4-FFF2-40B4-BE49-F238E27FC236}">
                <a16:creationId xmlns:a16="http://schemas.microsoft.com/office/drawing/2014/main" id="{28EAE4B9-DA63-40B2-B103-BCEC5944236C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6850063"/>
            <a:ext cx="396875" cy="133350"/>
            <a:chOff x="925" y="913"/>
            <a:chExt cx="250" cy="84"/>
          </a:xfrm>
        </p:grpSpPr>
        <p:sp>
          <p:nvSpPr>
            <p:cNvPr id="22650" name="WordArt 122">
              <a:extLst>
                <a:ext uri="{FF2B5EF4-FFF2-40B4-BE49-F238E27FC236}">
                  <a16:creationId xmlns:a16="http://schemas.microsoft.com/office/drawing/2014/main" id="{02CAC19E-7616-4F1C-A3B7-ABA726005A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  <p:sp>
          <p:nvSpPr>
            <p:cNvPr id="22651" name="WordArt 123">
              <a:extLst>
                <a:ext uri="{FF2B5EF4-FFF2-40B4-BE49-F238E27FC236}">
                  <a16:creationId xmlns:a16="http://schemas.microsoft.com/office/drawing/2014/main" id="{0D6F964B-1611-408C-B65D-2155CB4B83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</p:grpSp>
      <p:grpSp>
        <p:nvGrpSpPr>
          <p:cNvPr id="22652" name="Group 124">
            <a:extLst>
              <a:ext uri="{FF2B5EF4-FFF2-40B4-BE49-F238E27FC236}">
                <a16:creationId xmlns:a16="http://schemas.microsoft.com/office/drawing/2014/main" id="{5C2542FB-0F68-4762-ABF4-83AF4C24FEE9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6086475"/>
            <a:ext cx="530225" cy="133350"/>
            <a:chOff x="1379" y="1140"/>
            <a:chExt cx="334" cy="84"/>
          </a:xfrm>
        </p:grpSpPr>
        <p:sp>
          <p:nvSpPr>
            <p:cNvPr id="22653" name="WordArt 125">
              <a:extLst>
                <a:ext uri="{FF2B5EF4-FFF2-40B4-BE49-F238E27FC236}">
                  <a16:creationId xmlns:a16="http://schemas.microsoft.com/office/drawing/2014/main" id="{842A17D6-8A78-445F-BE5A-40B89A6714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  <p:sp>
          <p:nvSpPr>
            <p:cNvPr id="22654" name="WordArt 126">
              <a:extLst>
                <a:ext uri="{FF2B5EF4-FFF2-40B4-BE49-F238E27FC236}">
                  <a16:creationId xmlns:a16="http://schemas.microsoft.com/office/drawing/2014/main" id="{B0E90639-E873-45C2-9A14-7BF92444B4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</p:grpSp>
      <p:grpSp>
        <p:nvGrpSpPr>
          <p:cNvPr id="22655" name="Group 127">
            <a:extLst>
              <a:ext uri="{FF2B5EF4-FFF2-40B4-BE49-F238E27FC236}">
                <a16:creationId xmlns:a16="http://schemas.microsoft.com/office/drawing/2014/main" id="{35C2E58E-ED7C-48F2-BC2C-AFE9918BBB9D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11171238"/>
            <a:ext cx="396875" cy="133350"/>
            <a:chOff x="585" y="1140"/>
            <a:chExt cx="250" cy="84"/>
          </a:xfrm>
        </p:grpSpPr>
        <p:sp>
          <p:nvSpPr>
            <p:cNvPr id="22656" name="WordArt 128">
              <a:extLst>
                <a:ext uri="{FF2B5EF4-FFF2-40B4-BE49-F238E27FC236}">
                  <a16:creationId xmlns:a16="http://schemas.microsoft.com/office/drawing/2014/main" id="{C0A2547C-551F-410F-874A-D4C1A74980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  <p:sp>
          <p:nvSpPr>
            <p:cNvPr id="22657" name="WordArt 129">
              <a:extLst>
                <a:ext uri="{FF2B5EF4-FFF2-40B4-BE49-F238E27FC236}">
                  <a16:creationId xmlns:a16="http://schemas.microsoft.com/office/drawing/2014/main" id="{D6B4EDEB-D3A4-498E-BCE8-8B61C21EDB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</p:grpSp>
      <p:grpSp>
        <p:nvGrpSpPr>
          <p:cNvPr id="22658" name="Group 130">
            <a:extLst>
              <a:ext uri="{FF2B5EF4-FFF2-40B4-BE49-F238E27FC236}">
                <a16:creationId xmlns:a16="http://schemas.microsoft.com/office/drawing/2014/main" id="{E5A9F7A0-A087-4063-84DF-C94604FA9140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445250"/>
            <a:ext cx="396875" cy="133350"/>
            <a:chOff x="925" y="1140"/>
            <a:chExt cx="250" cy="84"/>
          </a:xfrm>
        </p:grpSpPr>
        <p:sp>
          <p:nvSpPr>
            <p:cNvPr id="22659" name="WordArt 131">
              <a:extLst>
                <a:ext uri="{FF2B5EF4-FFF2-40B4-BE49-F238E27FC236}">
                  <a16:creationId xmlns:a16="http://schemas.microsoft.com/office/drawing/2014/main" id="{7BA9F7D1-1D1E-41D2-85A7-5CDBC4F52F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  <p:sp>
          <p:nvSpPr>
            <p:cNvPr id="22660" name="WordArt 132">
              <a:extLst>
                <a:ext uri="{FF2B5EF4-FFF2-40B4-BE49-F238E27FC236}">
                  <a16:creationId xmlns:a16="http://schemas.microsoft.com/office/drawing/2014/main" id="{690E2B5D-579B-43C1-AAEC-3FD0CC3723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</p:grpSp>
      <p:grpSp>
        <p:nvGrpSpPr>
          <p:cNvPr id="22661" name="Group 133">
            <a:extLst>
              <a:ext uri="{FF2B5EF4-FFF2-40B4-BE49-F238E27FC236}">
                <a16:creationId xmlns:a16="http://schemas.microsoft.com/office/drawing/2014/main" id="{52B1A3D7-B922-4167-BEBE-979C4333DC6D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00575"/>
            <a:ext cx="530225" cy="133350"/>
            <a:chOff x="1379" y="1367"/>
            <a:chExt cx="334" cy="84"/>
          </a:xfrm>
        </p:grpSpPr>
        <p:sp>
          <p:nvSpPr>
            <p:cNvPr id="22662" name="WordArt 134">
              <a:extLst>
                <a:ext uri="{FF2B5EF4-FFF2-40B4-BE49-F238E27FC236}">
                  <a16:creationId xmlns:a16="http://schemas.microsoft.com/office/drawing/2014/main" id="{0CF6B171-58B2-4DB0-9ED5-CC3E01E632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3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  <p:sp>
          <p:nvSpPr>
            <p:cNvPr id="22663" name="WordArt 135">
              <a:extLst>
                <a:ext uri="{FF2B5EF4-FFF2-40B4-BE49-F238E27FC236}">
                  <a16:creationId xmlns:a16="http://schemas.microsoft.com/office/drawing/2014/main" id="{0BB4FC6A-0D9F-43FA-B062-829DEE34C7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3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</p:grpSp>
      <p:grpSp>
        <p:nvGrpSpPr>
          <p:cNvPr id="22664" name="Group 136">
            <a:extLst>
              <a:ext uri="{FF2B5EF4-FFF2-40B4-BE49-F238E27FC236}">
                <a16:creationId xmlns:a16="http://schemas.microsoft.com/office/drawing/2014/main" id="{0117E50E-93F4-4110-8501-E53AB7126101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6896100"/>
            <a:ext cx="396875" cy="133350"/>
            <a:chOff x="585" y="1367"/>
            <a:chExt cx="250" cy="84"/>
          </a:xfrm>
        </p:grpSpPr>
        <p:sp>
          <p:nvSpPr>
            <p:cNvPr id="22665" name="WordArt 137">
              <a:extLst>
                <a:ext uri="{FF2B5EF4-FFF2-40B4-BE49-F238E27FC236}">
                  <a16:creationId xmlns:a16="http://schemas.microsoft.com/office/drawing/2014/main" id="{3BDD3672-EC0C-40CD-9323-8FA2584908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  <p:sp>
          <p:nvSpPr>
            <p:cNvPr id="22666" name="WordArt 138">
              <a:extLst>
                <a:ext uri="{FF2B5EF4-FFF2-40B4-BE49-F238E27FC236}">
                  <a16:creationId xmlns:a16="http://schemas.microsoft.com/office/drawing/2014/main" id="{E248AA05-96C0-4181-9AE4-BAE566F887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</p:grpSp>
      <p:grpSp>
        <p:nvGrpSpPr>
          <p:cNvPr id="22667" name="Group 139">
            <a:extLst>
              <a:ext uri="{FF2B5EF4-FFF2-40B4-BE49-F238E27FC236}">
                <a16:creationId xmlns:a16="http://schemas.microsoft.com/office/drawing/2014/main" id="{2B8EB536-E29A-4614-A6B7-A6D4F921D524}"/>
              </a:ext>
            </a:extLst>
          </p:cNvPr>
          <p:cNvGrpSpPr>
            <a:grpSpLocks/>
          </p:cNvGrpSpPr>
          <p:nvPr/>
        </p:nvGrpSpPr>
        <p:grpSpPr bwMode="auto">
          <a:xfrm>
            <a:off x="6870700" y="5500688"/>
            <a:ext cx="396875" cy="133350"/>
            <a:chOff x="925" y="1367"/>
            <a:chExt cx="250" cy="84"/>
          </a:xfrm>
        </p:grpSpPr>
        <p:sp>
          <p:nvSpPr>
            <p:cNvPr id="22668" name="WordArt 140">
              <a:extLst>
                <a:ext uri="{FF2B5EF4-FFF2-40B4-BE49-F238E27FC236}">
                  <a16:creationId xmlns:a16="http://schemas.microsoft.com/office/drawing/2014/main" id="{1637EC73-07BA-4949-BB02-699D8A715C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  <p:sp>
          <p:nvSpPr>
            <p:cNvPr id="22669" name="WordArt 141">
              <a:extLst>
                <a:ext uri="{FF2B5EF4-FFF2-40B4-BE49-F238E27FC236}">
                  <a16:creationId xmlns:a16="http://schemas.microsoft.com/office/drawing/2014/main" id="{CDF9A76B-3E8E-4DB9-B0BA-3BA9F7ED8C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</p:grpSp>
      <p:grpSp>
        <p:nvGrpSpPr>
          <p:cNvPr id="22670" name="Group 142">
            <a:extLst>
              <a:ext uri="{FF2B5EF4-FFF2-40B4-BE49-F238E27FC236}">
                <a16:creationId xmlns:a16="http://schemas.microsoft.com/office/drawing/2014/main" id="{D3B1E135-1AC3-4B68-BA78-CF667BAFBDE5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960938"/>
            <a:ext cx="530225" cy="133350"/>
            <a:chOff x="1379" y="1594"/>
            <a:chExt cx="334" cy="84"/>
          </a:xfrm>
        </p:grpSpPr>
        <p:sp>
          <p:nvSpPr>
            <p:cNvPr id="22671" name="WordArt 143">
              <a:extLst>
                <a:ext uri="{FF2B5EF4-FFF2-40B4-BE49-F238E27FC236}">
                  <a16:creationId xmlns:a16="http://schemas.microsoft.com/office/drawing/2014/main" id="{45418E67-1E7F-4461-914E-B822254854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  <p:sp>
          <p:nvSpPr>
            <p:cNvPr id="22672" name="WordArt 144">
              <a:extLst>
                <a:ext uri="{FF2B5EF4-FFF2-40B4-BE49-F238E27FC236}">
                  <a16:creationId xmlns:a16="http://schemas.microsoft.com/office/drawing/2014/main" id="{19338651-40DD-48A4-ADB0-2AA242017F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</p:grpSp>
      <p:grpSp>
        <p:nvGrpSpPr>
          <p:cNvPr id="22673" name="Group 145">
            <a:extLst>
              <a:ext uri="{FF2B5EF4-FFF2-40B4-BE49-F238E27FC236}">
                <a16:creationId xmlns:a16="http://schemas.microsoft.com/office/drawing/2014/main" id="{BE113E0C-3F7E-44C4-AF24-15B969F3890C}"/>
              </a:ext>
            </a:extLst>
          </p:cNvPr>
          <p:cNvGrpSpPr>
            <a:grpSpLocks/>
          </p:cNvGrpSpPr>
          <p:nvPr/>
        </p:nvGrpSpPr>
        <p:grpSpPr bwMode="auto">
          <a:xfrm>
            <a:off x="6294438" y="2936875"/>
            <a:ext cx="396875" cy="133350"/>
            <a:chOff x="585" y="1594"/>
            <a:chExt cx="250" cy="84"/>
          </a:xfrm>
        </p:grpSpPr>
        <p:sp>
          <p:nvSpPr>
            <p:cNvPr id="22674" name="WordArt 146">
              <a:extLst>
                <a:ext uri="{FF2B5EF4-FFF2-40B4-BE49-F238E27FC236}">
                  <a16:creationId xmlns:a16="http://schemas.microsoft.com/office/drawing/2014/main" id="{EC811091-864F-4D11-879B-B2BB45019F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  <p:sp>
          <p:nvSpPr>
            <p:cNvPr id="22675" name="WordArt 147">
              <a:extLst>
                <a:ext uri="{FF2B5EF4-FFF2-40B4-BE49-F238E27FC236}">
                  <a16:creationId xmlns:a16="http://schemas.microsoft.com/office/drawing/2014/main" id="{21769205-A35B-4FB5-8551-7A157A70CF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</p:grpSp>
      <p:grpSp>
        <p:nvGrpSpPr>
          <p:cNvPr id="22676" name="Group 148">
            <a:extLst>
              <a:ext uri="{FF2B5EF4-FFF2-40B4-BE49-F238E27FC236}">
                <a16:creationId xmlns:a16="http://schemas.microsoft.com/office/drawing/2014/main" id="{386E1651-D98E-43FA-9538-AFB7FD2E7125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3609975"/>
            <a:ext cx="396875" cy="133350"/>
            <a:chOff x="925" y="1594"/>
            <a:chExt cx="250" cy="84"/>
          </a:xfrm>
        </p:grpSpPr>
        <p:sp>
          <p:nvSpPr>
            <p:cNvPr id="22677" name="WordArt 149">
              <a:extLst>
                <a:ext uri="{FF2B5EF4-FFF2-40B4-BE49-F238E27FC236}">
                  <a16:creationId xmlns:a16="http://schemas.microsoft.com/office/drawing/2014/main" id="{7A4D0BF6-352D-48CC-9511-AC3C491C54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  <p:sp>
          <p:nvSpPr>
            <p:cNvPr id="22678" name="WordArt 150">
              <a:extLst>
                <a:ext uri="{FF2B5EF4-FFF2-40B4-BE49-F238E27FC236}">
                  <a16:creationId xmlns:a16="http://schemas.microsoft.com/office/drawing/2014/main" id="{9F75F244-2A82-4815-90D6-3461F9BCD2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</p:grpSp>
      <p:grpSp>
        <p:nvGrpSpPr>
          <p:cNvPr id="22679" name="Group 151">
            <a:extLst>
              <a:ext uri="{FF2B5EF4-FFF2-40B4-BE49-F238E27FC236}">
                <a16:creationId xmlns:a16="http://schemas.microsoft.com/office/drawing/2014/main" id="{02C768CF-415F-4C05-AA38-4D4900752C2D}"/>
              </a:ext>
            </a:extLst>
          </p:cNvPr>
          <p:cNvGrpSpPr>
            <a:grpSpLocks/>
          </p:cNvGrpSpPr>
          <p:nvPr/>
        </p:nvGrpSpPr>
        <p:grpSpPr bwMode="auto">
          <a:xfrm>
            <a:off x="4765675" y="6311900"/>
            <a:ext cx="530225" cy="133350"/>
            <a:chOff x="1379" y="1821"/>
            <a:chExt cx="334" cy="84"/>
          </a:xfrm>
        </p:grpSpPr>
        <p:sp>
          <p:nvSpPr>
            <p:cNvPr id="22680" name="WordArt 152">
              <a:extLst>
                <a:ext uri="{FF2B5EF4-FFF2-40B4-BE49-F238E27FC236}">
                  <a16:creationId xmlns:a16="http://schemas.microsoft.com/office/drawing/2014/main" id="{0D955ED7-1D0E-487E-AECE-E0647E43C6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82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  <p:sp>
          <p:nvSpPr>
            <p:cNvPr id="22681" name="WordArt 153">
              <a:extLst>
                <a:ext uri="{FF2B5EF4-FFF2-40B4-BE49-F238E27FC236}">
                  <a16:creationId xmlns:a16="http://schemas.microsoft.com/office/drawing/2014/main" id="{EE769A4B-7373-4DAE-81FA-336F1B9C7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82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</p:grpSp>
      <p:grpSp>
        <p:nvGrpSpPr>
          <p:cNvPr id="22682" name="Group 154">
            <a:extLst>
              <a:ext uri="{FF2B5EF4-FFF2-40B4-BE49-F238E27FC236}">
                <a16:creationId xmlns:a16="http://schemas.microsoft.com/office/drawing/2014/main" id="{F0B61ED3-A321-4E63-A62E-D8A74FCBEE8F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4691063"/>
            <a:ext cx="396875" cy="133350"/>
            <a:chOff x="585" y="1821"/>
            <a:chExt cx="250" cy="84"/>
          </a:xfrm>
        </p:grpSpPr>
        <p:sp>
          <p:nvSpPr>
            <p:cNvPr id="22683" name="WordArt 155">
              <a:extLst>
                <a:ext uri="{FF2B5EF4-FFF2-40B4-BE49-F238E27FC236}">
                  <a16:creationId xmlns:a16="http://schemas.microsoft.com/office/drawing/2014/main" id="{B8FBE43E-6528-4720-9333-E7D90CDF75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  <p:sp>
          <p:nvSpPr>
            <p:cNvPr id="22684" name="WordArt 156">
              <a:extLst>
                <a:ext uri="{FF2B5EF4-FFF2-40B4-BE49-F238E27FC236}">
                  <a16:creationId xmlns:a16="http://schemas.microsoft.com/office/drawing/2014/main" id="{2643E625-B8A3-4407-91F9-B2D962A97C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</p:grpSp>
      <p:grpSp>
        <p:nvGrpSpPr>
          <p:cNvPr id="22685" name="Group 157">
            <a:extLst>
              <a:ext uri="{FF2B5EF4-FFF2-40B4-BE49-F238E27FC236}">
                <a16:creationId xmlns:a16="http://schemas.microsoft.com/office/drawing/2014/main" id="{0E08D5DD-6FE9-441C-AF56-4FED70BA3CAE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4465638"/>
            <a:ext cx="396875" cy="133350"/>
            <a:chOff x="925" y="1821"/>
            <a:chExt cx="250" cy="84"/>
          </a:xfrm>
        </p:grpSpPr>
        <p:sp>
          <p:nvSpPr>
            <p:cNvPr id="22686" name="WordArt 158">
              <a:extLst>
                <a:ext uri="{FF2B5EF4-FFF2-40B4-BE49-F238E27FC236}">
                  <a16:creationId xmlns:a16="http://schemas.microsoft.com/office/drawing/2014/main" id="{BE3AD22B-FBFE-4B63-8198-FE22FCB9E9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  <p:sp>
          <p:nvSpPr>
            <p:cNvPr id="22687" name="WordArt 159">
              <a:extLst>
                <a:ext uri="{FF2B5EF4-FFF2-40B4-BE49-F238E27FC236}">
                  <a16:creationId xmlns:a16="http://schemas.microsoft.com/office/drawing/2014/main" id="{5E0D6569-137D-495F-8CBB-F922FDC02F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</p:grpSp>
      <p:grpSp>
        <p:nvGrpSpPr>
          <p:cNvPr id="22688" name="Group 160">
            <a:extLst>
              <a:ext uri="{FF2B5EF4-FFF2-40B4-BE49-F238E27FC236}">
                <a16:creationId xmlns:a16="http://schemas.microsoft.com/office/drawing/2014/main" id="{92D9D010-B932-4D09-A0AA-6D75746C1908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7661275"/>
            <a:ext cx="530225" cy="133350"/>
            <a:chOff x="1379" y="2047"/>
            <a:chExt cx="334" cy="84"/>
          </a:xfrm>
        </p:grpSpPr>
        <p:sp>
          <p:nvSpPr>
            <p:cNvPr id="22689" name="WordArt 161">
              <a:extLst>
                <a:ext uri="{FF2B5EF4-FFF2-40B4-BE49-F238E27FC236}">
                  <a16:creationId xmlns:a16="http://schemas.microsoft.com/office/drawing/2014/main" id="{8B7C41E7-5F1A-490F-A75F-77D977C2CA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0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  <p:sp>
          <p:nvSpPr>
            <p:cNvPr id="22690" name="WordArt 162">
              <a:extLst>
                <a:ext uri="{FF2B5EF4-FFF2-40B4-BE49-F238E27FC236}">
                  <a16:creationId xmlns:a16="http://schemas.microsoft.com/office/drawing/2014/main" id="{11FBCDDF-37C3-49FA-A851-30CAF5B55F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</p:grpSp>
      <p:grpSp>
        <p:nvGrpSpPr>
          <p:cNvPr id="22691" name="Group 163">
            <a:extLst>
              <a:ext uri="{FF2B5EF4-FFF2-40B4-BE49-F238E27FC236}">
                <a16:creationId xmlns:a16="http://schemas.microsoft.com/office/drawing/2014/main" id="{6F7B49D1-D42E-40EF-A461-5BA9CD43BFA9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1215688"/>
            <a:ext cx="396875" cy="133350"/>
            <a:chOff x="585" y="2047"/>
            <a:chExt cx="250" cy="84"/>
          </a:xfrm>
        </p:grpSpPr>
        <p:sp>
          <p:nvSpPr>
            <p:cNvPr id="22692" name="WordArt 164">
              <a:extLst>
                <a:ext uri="{FF2B5EF4-FFF2-40B4-BE49-F238E27FC236}">
                  <a16:creationId xmlns:a16="http://schemas.microsoft.com/office/drawing/2014/main" id="{8F750CA6-A639-45C4-A12B-5EDD54494A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  <p:sp>
          <p:nvSpPr>
            <p:cNvPr id="22693" name="WordArt 165">
              <a:extLst>
                <a:ext uri="{FF2B5EF4-FFF2-40B4-BE49-F238E27FC236}">
                  <a16:creationId xmlns:a16="http://schemas.microsoft.com/office/drawing/2014/main" id="{936BAE0D-44E6-4D21-82E0-D8BD5979E4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</p:grpSp>
      <p:grpSp>
        <p:nvGrpSpPr>
          <p:cNvPr id="22694" name="Group 166">
            <a:extLst>
              <a:ext uri="{FF2B5EF4-FFF2-40B4-BE49-F238E27FC236}">
                <a16:creationId xmlns:a16="http://schemas.microsoft.com/office/drawing/2014/main" id="{C757EEC6-F002-4F12-8622-F285639D977D}"/>
              </a:ext>
            </a:extLst>
          </p:cNvPr>
          <p:cNvGrpSpPr>
            <a:grpSpLocks/>
          </p:cNvGrpSpPr>
          <p:nvPr/>
        </p:nvGrpSpPr>
        <p:grpSpPr bwMode="auto">
          <a:xfrm>
            <a:off x="6691313" y="6626225"/>
            <a:ext cx="396875" cy="133350"/>
            <a:chOff x="925" y="2047"/>
            <a:chExt cx="250" cy="84"/>
          </a:xfrm>
        </p:grpSpPr>
        <p:sp>
          <p:nvSpPr>
            <p:cNvPr id="22695" name="WordArt 167">
              <a:extLst>
                <a:ext uri="{FF2B5EF4-FFF2-40B4-BE49-F238E27FC236}">
                  <a16:creationId xmlns:a16="http://schemas.microsoft.com/office/drawing/2014/main" id="{446FAFBD-38FF-4518-B5C9-7B1FA73B9F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  <p:sp>
          <p:nvSpPr>
            <p:cNvPr id="22696" name="WordArt 168">
              <a:extLst>
                <a:ext uri="{FF2B5EF4-FFF2-40B4-BE49-F238E27FC236}">
                  <a16:creationId xmlns:a16="http://schemas.microsoft.com/office/drawing/2014/main" id="{D4F19077-CB5B-4428-83F7-498196F755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</p:grpSp>
      <p:grpSp>
        <p:nvGrpSpPr>
          <p:cNvPr id="22697" name="Group 169">
            <a:extLst>
              <a:ext uri="{FF2B5EF4-FFF2-40B4-BE49-F238E27FC236}">
                <a16:creationId xmlns:a16="http://schemas.microsoft.com/office/drawing/2014/main" id="{660E5E56-5096-475C-9AD0-0326BA0915A3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975600"/>
            <a:ext cx="530225" cy="133350"/>
            <a:chOff x="1379" y="2274"/>
            <a:chExt cx="334" cy="84"/>
          </a:xfrm>
        </p:grpSpPr>
        <p:sp>
          <p:nvSpPr>
            <p:cNvPr id="22698" name="WordArt 170">
              <a:extLst>
                <a:ext uri="{FF2B5EF4-FFF2-40B4-BE49-F238E27FC236}">
                  <a16:creationId xmlns:a16="http://schemas.microsoft.com/office/drawing/2014/main" id="{13B5FAAF-7E8B-4E63-A5E6-92B8CB01D0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  <p:sp>
          <p:nvSpPr>
            <p:cNvPr id="22699" name="WordArt 171">
              <a:extLst>
                <a:ext uri="{FF2B5EF4-FFF2-40B4-BE49-F238E27FC236}">
                  <a16:creationId xmlns:a16="http://schemas.microsoft.com/office/drawing/2014/main" id="{3050D0C9-157B-4378-9AC1-9A4F352CD7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</p:grpSp>
      <p:grpSp>
        <p:nvGrpSpPr>
          <p:cNvPr id="22700" name="Group 172">
            <a:extLst>
              <a:ext uri="{FF2B5EF4-FFF2-40B4-BE49-F238E27FC236}">
                <a16:creationId xmlns:a16="http://schemas.microsoft.com/office/drawing/2014/main" id="{FCB83997-3047-47EB-9276-E3485E01D124}"/>
              </a:ext>
            </a:extLst>
          </p:cNvPr>
          <p:cNvGrpSpPr>
            <a:grpSpLocks/>
          </p:cNvGrpSpPr>
          <p:nvPr/>
        </p:nvGrpSpPr>
        <p:grpSpPr bwMode="auto">
          <a:xfrm>
            <a:off x="4035425" y="10180638"/>
            <a:ext cx="396875" cy="133350"/>
            <a:chOff x="340" y="4032"/>
            <a:chExt cx="250" cy="84"/>
          </a:xfrm>
        </p:grpSpPr>
        <p:sp>
          <p:nvSpPr>
            <p:cNvPr id="22701" name="WordArt 173">
              <a:extLst>
                <a:ext uri="{FF2B5EF4-FFF2-40B4-BE49-F238E27FC236}">
                  <a16:creationId xmlns:a16="http://schemas.microsoft.com/office/drawing/2014/main" id="{E819ADD3-5C99-4B41-AC87-CDFD03AE50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0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  <p:sp>
          <p:nvSpPr>
            <p:cNvPr id="22702" name="WordArt 174">
              <a:extLst>
                <a:ext uri="{FF2B5EF4-FFF2-40B4-BE49-F238E27FC236}">
                  <a16:creationId xmlns:a16="http://schemas.microsoft.com/office/drawing/2014/main" id="{FAD33820-2D81-4C5C-B7EA-E45A37CE9C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0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</p:grpSp>
      <p:grpSp>
        <p:nvGrpSpPr>
          <p:cNvPr id="22703" name="Group 175">
            <a:extLst>
              <a:ext uri="{FF2B5EF4-FFF2-40B4-BE49-F238E27FC236}">
                <a16:creationId xmlns:a16="http://schemas.microsoft.com/office/drawing/2014/main" id="{5BA2B0B2-9992-48B9-913D-BC03652E1A5A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12071350"/>
            <a:ext cx="396875" cy="133350"/>
            <a:chOff x="925" y="2274"/>
            <a:chExt cx="250" cy="84"/>
          </a:xfrm>
        </p:grpSpPr>
        <p:sp>
          <p:nvSpPr>
            <p:cNvPr id="22704" name="WordArt 176">
              <a:extLst>
                <a:ext uri="{FF2B5EF4-FFF2-40B4-BE49-F238E27FC236}">
                  <a16:creationId xmlns:a16="http://schemas.microsoft.com/office/drawing/2014/main" id="{C93AE4EE-380A-449B-B4C6-98951CA56F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2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  <p:sp>
          <p:nvSpPr>
            <p:cNvPr id="22705" name="WordArt 177">
              <a:extLst>
                <a:ext uri="{FF2B5EF4-FFF2-40B4-BE49-F238E27FC236}">
                  <a16:creationId xmlns:a16="http://schemas.microsoft.com/office/drawing/2014/main" id="{4D83CA51-094D-4E37-9688-26F3A68D48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2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</p:grpSp>
      <p:grpSp>
        <p:nvGrpSpPr>
          <p:cNvPr id="22706" name="Group 178">
            <a:extLst>
              <a:ext uri="{FF2B5EF4-FFF2-40B4-BE49-F238E27FC236}">
                <a16:creationId xmlns:a16="http://schemas.microsoft.com/office/drawing/2014/main" id="{00C8DD1B-70D5-44A5-98B9-08CB8EF3A34E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686925"/>
            <a:ext cx="530225" cy="133350"/>
            <a:chOff x="1379" y="2501"/>
            <a:chExt cx="334" cy="84"/>
          </a:xfrm>
        </p:grpSpPr>
        <p:sp>
          <p:nvSpPr>
            <p:cNvPr id="22707" name="WordArt 179">
              <a:extLst>
                <a:ext uri="{FF2B5EF4-FFF2-40B4-BE49-F238E27FC236}">
                  <a16:creationId xmlns:a16="http://schemas.microsoft.com/office/drawing/2014/main" id="{C76F21B0-7B80-4FE2-AD50-49F61C98DB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5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  <p:sp>
          <p:nvSpPr>
            <p:cNvPr id="22708" name="WordArt 180">
              <a:extLst>
                <a:ext uri="{FF2B5EF4-FFF2-40B4-BE49-F238E27FC236}">
                  <a16:creationId xmlns:a16="http://schemas.microsoft.com/office/drawing/2014/main" id="{BC7ECA51-99E4-49C7-B323-54BCA8CC66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5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</p:grpSp>
      <p:grpSp>
        <p:nvGrpSpPr>
          <p:cNvPr id="22709" name="Group 181">
            <a:extLst>
              <a:ext uri="{FF2B5EF4-FFF2-40B4-BE49-F238E27FC236}">
                <a16:creationId xmlns:a16="http://schemas.microsoft.com/office/drawing/2014/main" id="{ACD45162-B651-402C-B2C6-ABE537038DE5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10541000"/>
            <a:ext cx="396875" cy="133350"/>
            <a:chOff x="340" y="4259"/>
            <a:chExt cx="250" cy="84"/>
          </a:xfrm>
        </p:grpSpPr>
        <p:sp>
          <p:nvSpPr>
            <p:cNvPr id="22710" name="WordArt 182">
              <a:extLst>
                <a:ext uri="{FF2B5EF4-FFF2-40B4-BE49-F238E27FC236}">
                  <a16:creationId xmlns:a16="http://schemas.microsoft.com/office/drawing/2014/main" id="{E3160C95-93D3-4781-8C4B-65898355BF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2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  <p:sp>
          <p:nvSpPr>
            <p:cNvPr id="22711" name="WordArt 183">
              <a:extLst>
                <a:ext uri="{FF2B5EF4-FFF2-40B4-BE49-F238E27FC236}">
                  <a16:creationId xmlns:a16="http://schemas.microsoft.com/office/drawing/2014/main" id="{D40F6204-1C45-4476-90FD-B31A58263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2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</p:grpSp>
      <p:grpSp>
        <p:nvGrpSpPr>
          <p:cNvPr id="22712" name="Group 184">
            <a:extLst>
              <a:ext uri="{FF2B5EF4-FFF2-40B4-BE49-F238E27FC236}">
                <a16:creationId xmlns:a16="http://schemas.microsoft.com/office/drawing/2014/main" id="{503B7DF0-D190-4D5C-A97E-EC5AB3CB20AE}"/>
              </a:ext>
            </a:extLst>
          </p:cNvPr>
          <p:cNvGrpSpPr>
            <a:grpSpLocks/>
          </p:cNvGrpSpPr>
          <p:nvPr/>
        </p:nvGrpSpPr>
        <p:grpSpPr bwMode="auto">
          <a:xfrm>
            <a:off x="3270250" y="12115800"/>
            <a:ext cx="396875" cy="133350"/>
            <a:chOff x="925" y="2501"/>
            <a:chExt cx="250" cy="84"/>
          </a:xfrm>
        </p:grpSpPr>
        <p:sp>
          <p:nvSpPr>
            <p:cNvPr id="22713" name="WordArt 185">
              <a:extLst>
                <a:ext uri="{FF2B5EF4-FFF2-40B4-BE49-F238E27FC236}">
                  <a16:creationId xmlns:a16="http://schemas.microsoft.com/office/drawing/2014/main" id="{458BF7E6-76BA-4055-947A-8D81A1B4F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  <p:sp>
          <p:nvSpPr>
            <p:cNvPr id="22714" name="WordArt 186">
              <a:extLst>
                <a:ext uri="{FF2B5EF4-FFF2-40B4-BE49-F238E27FC236}">
                  <a16:creationId xmlns:a16="http://schemas.microsoft.com/office/drawing/2014/main" id="{2AC3478D-BF82-424A-B511-BB2039FB6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</p:grpSp>
      <p:grpSp>
        <p:nvGrpSpPr>
          <p:cNvPr id="22715" name="Group 187">
            <a:extLst>
              <a:ext uri="{FF2B5EF4-FFF2-40B4-BE49-F238E27FC236}">
                <a16:creationId xmlns:a16="http://schemas.microsoft.com/office/drawing/2014/main" id="{98B15C67-572B-41DD-ACE1-296E642B853C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2170113"/>
            <a:ext cx="530225" cy="133350"/>
            <a:chOff x="1379" y="2728"/>
            <a:chExt cx="334" cy="84"/>
          </a:xfrm>
        </p:grpSpPr>
        <p:sp>
          <p:nvSpPr>
            <p:cNvPr id="22716" name="WordArt 188">
              <a:extLst>
                <a:ext uri="{FF2B5EF4-FFF2-40B4-BE49-F238E27FC236}">
                  <a16:creationId xmlns:a16="http://schemas.microsoft.com/office/drawing/2014/main" id="{9343A270-0F58-472D-B266-DAB9D8858A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7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  <p:sp>
          <p:nvSpPr>
            <p:cNvPr id="22717" name="WordArt 189">
              <a:extLst>
                <a:ext uri="{FF2B5EF4-FFF2-40B4-BE49-F238E27FC236}">
                  <a16:creationId xmlns:a16="http://schemas.microsoft.com/office/drawing/2014/main" id="{E23568EF-236A-4B2F-9BA4-D972631C5E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7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</p:grpSp>
      <p:grpSp>
        <p:nvGrpSpPr>
          <p:cNvPr id="22718" name="Group 190">
            <a:extLst>
              <a:ext uri="{FF2B5EF4-FFF2-40B4-BE49-F238E27FC236}">
                <a16:creationId xmlns:a16="http://schemas.microsoft.com/office/drawing/2014/main" id="{53CF7E09-121F-460D-A011-C967A042BE25}"/>
              </a:ext>
            </a:extLst>
          </p:cNvPr>
          <p:cNvGrpSpPr>
            <a:grpSpLocks/>
          </p:cNvGrpSpPr>
          <p:nvPr/>
        </p:nvGrpSpPr>
        <p:grpSpPr bwMode="auto">
          <a:xfrm>
            <a:off x="5475288" y="5951538"/>
            <a:ext cx="396875" cy="133350"/>
            <a:chOff x="585" y="2728"/>
            <a:chExt cx="250" cy="84"/>
          </a:xfrm>
        </p:grpSpPr>
        <p:sp>
          <p:nvSpPr>
            <p:cNvPr id="22719" name="WordArt 191">
              <a:extLst>
                <a:ext uri="{FF2B5EF4-FFF2-40B4-BE49-F238E27FC236}">
                  <a16:creationId xmlns:a16="http://schemas.microsoft.com/office/drawing/2014/main" id="{631B25FC-093C-4577-9304-CB4F223BC7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  <p:sp>
          <p:nvSpPr>
            <p:cNvPr id="22720" name="WordArt 192">
              <a:extLst>
                <a:ext uri="{FF2B5EF4-FFF2-40B4-BE49-F238E27FC236}">
                  <a16:creationId xmlns:a16="http://schemas.microsoft.com/office/drawing/2014/main" id="{80661E82-6D7E-48C6-96C6-F231BDE6CA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</p:grpSp>
      <p:grpSp>
        <p:nvGrpSpPr>
          <p:cNvPr id="22721" name="Group 193">
            <a:extLst>
              <a:ext uri="{FF2B5EF4-FFF2-40B4-BE49-F238E27FC236}">
                <a16:creationId xmlns:a16="http://schemas.microsoft.com/office/drawing/2014/main" id="{5A3B2B55-6CC4-4E9E-93BF-6B59DE4A4921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10136188"/>
            <a:ext cx="396875" cy="133350"/>
            <a:chOff x="925" y="2728"/>
            <a:chExt cx="250" cy="84"/>
          </a:xfrm>
        </p:grpSpPr>
        <p:sp>
          <p:nvSpPr>
            <p:cNvPr id="22722" name="WordArt 194">
              <a:extLst>
                <a:ext uri="{FF2B5EF4-FFF2-40B4-BE49-F238E27FC236}">
                  <a16:creationId xmlns:a16="http://schemas.microsoft.com/office/drawing/2014/main" id="{6F77C825-582E-462F-A96E-FC154E14CA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  <p:sp>
          <p:nvSpPr>
            <p:cNvPr id="22723" name="WordArt 195">
              <a:extLst>
                <a:ext uri="{FF2B5EF4-FFF2-40B4-BE49-F238E27FC236}">
                  <a16:creationId xmlns:a16="http://schemas.microsoft.com/office/drawing/2014/main" id="{3887CEBF-E519-401E-ABD4-87A7384F54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</p:grpSp>
      <p:grpSp>
        <p:nvGrpSpPr>
          <p:cNvPr id="22724" name="Group 196">
            <a:extLst>
              <a:ext uri="{FF2B5EF4-FFF2-40B4-BE49-F238E27FC236}">
                <a16:creationId xmlns:a16="http://schemas.microsoft.com/office/drawing/2014/main" id="{93D01E2D-A792-44EE-9B90-F3DFCADFC8B3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314450"/>
            <a:ext cx="530225" cy="133350"/>
            <a:chOff x="1379" y="2955"/>
            <a:chExt cx="334" cy="84"/>
          </a:xfrm>
        </p:grpSpPr>
        <p:sp>
          <p:nvSpPr>
            <p:cNvPr id="22725" name="WordArt 197">
              <a:extLst>
                <a:ext uri="{FF2B5EF4-FFF2-40B4-BE49-F238E27FC236}">
                  <a16:creationId xmlns:a16="http://schemas.microsoft.com/office/drawing/2014/main" id="{1CBA7ABE-299D-44A9-8C3D-C4CA9CDE5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9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  <p:sp>
          <p:nvSpPr>
            <p:cNvPr id="22726" name="WordArt 198">
              <a:extLst>
                <a:ext uri="{FF2B5EF4-FFF2-40B4-BE49-F238E27FC236}">
                  <a16:creationId xmlns:a16="http://schemas.microsoft.com/office/drawing/2014/main" id="{F5CCCBF1-DB04-441F-9867-B61E4A469C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9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</p:grpSp>
      <p:grpSp>
        <p:nvGrpSpPr>
          <p:cNvPr id="22727" name="Group 199">
            <a:extLst>
              <a:ext uri="{FF2B5EF4-FFF2-40B4-BE49-F238E27FC236}">
                <a16:creationId xmlns:a16="http://schemas.microsoft.com/office/drawing/2014/main" id="{DB406DD8-657E-4A7E-9F51-6695F1EE3C94}"/>
              </a:ext>
            </a:extLst>
          </p:cNvPr>
          <p:cNvGrpSpPr>
            <a:grpSpLocks/>
          </p:cNvGrpSpPr>
          <p:nvPr/>
        </p:nvGrpSpPr>
        <p:grpSpPr bwMode="auto">
          <a:xfrm>
            <a:off x="1425575" y="8380413"/>
            <a:ext cx="396875" cy="133350"/>
            <a:chOff x="585" y="2955"/>
            <a:chExt cx="250" cy="84"/>
          </a:xfrm>
        </p:grpSpPr>
        <p:sp>
          <p:nvSpPr>
            <p:cNvPr id="22728" name="WordArt 200">
              <a:extLst>
                <a:ext uri="{FF2B5EF4-FFF2-40B4-BE49-F238E27FC236}">
                  <a16:creationId xmlns:a16="http://schemas.microsoft.com/office/drawing/2014/main" id="{EFF66B63-3B33-49E0-A5E4-693D24FF6B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  <p:sp>
          <p:nvSpPr>
            <p:cNvPr id="22729" name="WordArt 201">
              <a:extLst>
                <a:ext uri="{FF2B5EF4-FFF2-40B4-BE49-F238E27FC236}">
                  <a16:creationId xmlns:a16="http://schemas.microsoft.com/office/drawing/2014/main" id="{DB7BB563-6D51-4039-90E1-26EF2479EC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</p:grpSp>
      <p:grpSp>
        <p:nvGrpSpPr>
          <p:cNvPr id="22730" name="Group 202">
            <a:extLst>
              <a:ext uri="{FF2B5EF4-FFF2-40B4-BE49-F238E27FC236}">
                <a16:creationId xmlns:a16="http://schemas.microsoft.com/office/drawing/2014/main" id="{1C0B447F-3BAF-4CDD-BB86-24F2B78BB766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11396663"/>
            <a:ext cx="396875" cy="133350"/>
            <a:chOff x="925" y="2955"/>
            <a:chExt cx="250" cy="84"/>
          </a:xfrm>
        </p:grpSpPr>
        <p:sp>
          <p:nvSpPr>
            <p:cNvPr id="22731" name="WordArt 203">
              <a:extLst>
                <a:ext uri="{FF2B5EF4-FFF2-40B4-BE49-F238E27FC236}">
                  <a16:creationId xmlns:a16="http://schemas.microsoft.com/office/drawing/2014/main" id="{C60B49EF-C85E-4C56-BCB2-C9CA11C29E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  <p:sp>
          <p:nvSpPr>
            <p:cNvPr id="22732" name="WordArt 204">
              <a:extLst>
                <a:ext uri="{FF2B5EF4-FFF2-40B4-BE49-F238E27FC236}">
                  <a16:creationId xmlns:a16="http://schemas.microsoft.com/office/drawing/2014/main" id="{6EC7F6C4-8FFC-4395-8728-A57C81DE60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</p:grpSp>
      <p:grpSp>
        <p:nvGrpSpPr>
          <p:cNvPr id="22733" name="Group 205">
            <a:extLst>
              <a:ext uri="{FF2B5EF4-FFF2-40B4-BE49-F238E27FC236}">
                <a16:creationId xmlns:a16="http://schemas.microsoft.com/office/drawing/2014/main" id="{7E9DFE82-5354-48D8-9989-F44F79E29B0E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8696325"/>
            <a:ext cx="396875" cy="133350"/>
            <a:chOff x="585" y="3182"/>
            <a:chExt cx="250" cy="84"/>
          </a:xfrm>
        </p:grpSpPr>
        <p:sp>
          <p:nvSpPr>
            <p:cNvPr id="22734" name="WordArt 206">
              <a:extLst>
                <a:ext uri="{FF2B5EF4-FFF2-40B4-BE49-F238E27FC236}">
                  <a16:creationId xmlns:a16="http://schemas.microsoft.com/office/drawing/2014/main" id="{DEBF2479-01C7-4ED8-9D82-3F56F9A666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  <p:sp>
          <p:nvSpPr>
            <p:cNvPr id="22735" name="WordArt 207">
              <a:extLst>
                <a:ext uri="{FF2B5EF4-FFF2-40B4-BE49-F238E27FC236}">
                  <a16:creationId xmlns:a16="http://schemas.microsoft.com/office/drawing/2014/main" id="{C8AB1140-7F6A-478A-84E7-6B47356F63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</p:grpSp>
      <p:grpSp>
        <p:nvGrpSpPr>
          <p:cNvPr id="22736" name="Group 208">
            <a:extLst>
              <a:ext uri="{FF2B5EF4-FFF2-40B4-BE49-F238E27FC236}">
                <a16:creationId xmlns:a16="http://schemas.microsoft.com/office/drawing/2014/main" id="{0F93F304-FAC6-43C3-8DE3-50D9090D4248}"/>
              </a:ext>
            </a:extLst>
          </p:cNvPr>
          <p:cNvGrpSpPr>
            <a:grpSpLocks/>
          </p:cNvGrpSpPr>
          <p:nvPr/>
        </p:nvGrpSpPr>
        <p:grpSpPr bwMode="auto">
          <a:xfrm>
            <a:off x="4440238" y="3879850"/>
            <a:ext cx="396875" cy="133350"/>
            <a:chOff x="925" y="3182"/>
            <a:chExt cx="250" cy="84"/>
          </a:xfrm>
        </p:grpSpPr>
        <p:sp>
          <p:nvSpPr>
            <p:cNvPr id="22737" name="WordArt 209">
              <a:extLst>
                <a:ext uri="{FF2B5EF4-FFF2-40B4-BE49-F238E27FC236}">
                  <a16:creationId xmlns:a16="http://schemas.microsoft.com/office/drawing/2014/main" id="{0D9D527A-A13E-46F8-B918-F62803BD6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  <p:sp>
          <p:nvSpPr>
            <p:cNvPr id="22738" name="WordArt 210">
              <a:extLst>
                <a:ext uri="{FF2B5EF4-FFF2-40B4-BE49-F238E27FC236}">
                  <a16:creationId xmlns:a16="http://schemas.microsoft.com/office/drawing/2014/main" id="{E28F6405-633C-484A-A8FF-F2F96B01D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</p:grpSp>
      <p:grpSp>
        <p:nvGrpSpPr>
          <p:cNvPr id="22739" name="Group 211">
            <a:extLst>
              <a:ext uri="{FF2B5EF4-FFF2-40B4-BE49-F238E27FC236}">
                <a16:creationId xmlns:a16="http://schemas.microsoft.com/office/drawing/2014/main" id="{6B51DD8A-715F-4D35-B30B-C8C1FB798444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1900238"/>
            <a:ext cx="530225" cy="133350"/>
            <a:chOff x="1379" y="3409"/>
            <a:chExt cx="334" cy="84"/>
          </a:xfrm>
        </p:grpSpPr>
        <p:sp>
          <p:nvSpPr>
            <p:cNvPr id="22740" name="WordArt 212">
              <a:extLst>
                <a:ext uri="{FF2B5EF4-FFF2-40B4-BE49-F238E27FC236}">
                  <a16:creationId xmlns:a16="http://schemas.microsoft.com/office/drawing/2014/main" id="{F445BCD2-8C20-4394-914C-016091965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  <p:sp>
          <p:nvSpPr>
            <p:cNvPr id="22741" name="WordArt 213">
              <a:extLst>
                <a:ext uri="{FF2B5EF4-FFF2-40B4-BE49-F238E27FC236}">
                  <a16:creationId xmlns:a16="http://schemas.microsoft.com/office/drawing/2014/main" id="{B498A647-6764-4460-B46F-8DF102CF89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</p:grpSp>
      <p:grpSp>
        <p:nvGrpSpPr>
          <p:cNvPr id="22742" name="Group 214">
            <a:extLst>
              <a:ext uri="{FF2B5EF4-FFF2-40B4-BE49-F238E27FC236}">
                <a16:creationId xmlns:a16="http://schemas.microsoft.com/office/drawing/2014/main" id="{2411CBF2-F888-4C2B-A44A-FC2753574FA1}"/>
              </a:ext>
            </a:extLst>
          </p:cNvPr>
          <p:cNvGrpSpPr>
            <a:grpSpLocks/>
          </p:cNvGrpSpPr>
          <p:nvPr/>
        </p:nvGrpSpPr>
        <p:grpSpPr bwMode="auto">
          <a:xfrm>
            <a:off x="1830388" y="12206288"/>
            <a:ext cx="396875" cy="133350"/>
            <a:chOff x="585" y="3409"/>
            <a:chExt cx="250" cy="84"/>
          </a:xfrm>
        </p:grpSpPr>
        <p:sp>
          <p:nvSpPr>
            <p:cNvPr id="22743" name="WordArt 215">
              <a:extLst>
                <a:ext uri="{FF2B5EF4-FFF2-40B4-BE49-F238E27FC236}">
                  <a16:creationId xmlns:a16="http://schemas.microsoft.com/office/drawing/2014/main" id="{044CF8BC-FA02-477E-AB18-9FFF76B385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  <p:sp>
          <p:nvSpPr>
            <p:cNvPr id="22744" name="WordArt 216">
              <a:extLst>
                <a:ext uri="{FF2B5EF4-FFF2-40B4-BE49-F238E27FC236}">
                  <a16:creationId xmlns:a16="http://schemas.microsoft.com/office/drawing/2014/main" id="{2836D067-6D11-4241-8F7C-799AFCDF2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</p:grpSp>
      <p:grpSp>
        <p:nvGrpSpPr>
          <p:cNvPr id="22745" name="Group 217">
            <a:extLst>
              <a:ext uri="{FF2B5EF4-FFF2-40B4-BE49-F238E27FC236}">
                <a16:creationId xmlns:a16="http://schemas.microsoft.com/office/drawing/2014/main" id="{EE2C8272-3B96-4E3A-A0F6-639493147D28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4286250"/>
            <a:ext cx="396875" cy="133350"/>
            <a:chOff x="925" y="3409"/>
            <a:chExt cx="250" cy="84"/>
          </a:xfrm>
        </p:grpSpPr>
        <p:sp>
          <p:nvSpPr>
            <p:cNvPr id="22746" name="WordArt 218">
              <a:extLst>
                <a:ext uri="{FF2B5EF4-FFF2-40B4-BE49-F238E27FC236}">
                  <a16:creationId xmlns:a16="http://schemas.microsoft.com/office/drawing/2014/main" id="{54C0559D-3F9A-4E68-90F4-BCE0EF1AA0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  <p:sp>
          <p:nvSpPr>
            <p:cNvPr id="22747" name="WordArt 219">
              <a:extLst>
                <a:ext uri="{FF2B5EF4-FFF2-40B4-BE49-F238E27FC236}">
                  <a16:creationId xmlns:a16="http://schemas.microsoft.com/office/drawing/2014/main" id="{CB7E488E-C886-44C0-BCFA-A349B2818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</p:grpSp>
      <p:grpSp>
        <p:nvGrpSpPr>
          <p:cNvPr id="22748" name="Group 220">
            <a:extLst>
              <a:ext uri="{FF2B5EF4-FFF2-40B4-BE49-F238E27FC236}">
                <a16:creationId xmlns:a16="http://schemas.microsoft.com/office/drawing/2014/main" id="{06172DA4-A96F-479A-B23C-9F33FFA468DE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685800"/>
            <a:ext cx="530225" cy="133350"/>
            <a:chOff x="1379" y="3636"/>
            <a:chExt cx="334" cy="84"/>
          </a:xfrm>
        </p:grpSpPr>
        <p:sp>
          <p:nvSpPr>
            <p:cNvPr id="22749" name="WordArt 221">
              <a:extLst>
                <a:ext uri="{FF2B5EF4-FFF2-40B4-BE49-F238E27FC236}">
                  <a16:creationId xmlns:a16="http://schemas.microsoft.com/office/drawing/2014/main" id="{B1D8AAB6-D6E5-4746-8544-777BFC4910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  <p:sp>
          <p:nvSpPr>
            <p:cNvPr id="22750" name="WordArt 222">
              <a:extLst>
                <a:ext uri="{FF2B5EF4-FFF2-40B4-BE49-F238E27FC236}">
                  <a16:creationId xmlns:a16="http://schemas.microsoft.com/office/drawing/2014/main" id="{3FCE55B5-1C34-44E8-86CD-F26DE85B6D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</p:grpSp>
      <p:grpSp>
        <p:nvGrpSpPr>
          <p:cNvPr id="22751" name="Group 223">
            <a:extLst>
              <a:ext uri="{FF2B5EF4-FFF2-40B4-BE49-F238E27FC236}">
                <a16:creationId xmlns:a16="http://schemas.microsoft.com/office/drawing/2014/main" id="{AD9036F2-7B99-447C-AFC2-324841E1DA08}"/>
              </a:ext>
            </a:extLst>
          </p:cNvPr>
          <p:cNvGrpSpPr>
            <a:grpSpLocks/>
          </p:cNvGrpSpPr>
          <p:nvPr/>
        </p:nvGrpSpPr>
        <p:grpSpPr bwMode="auto">
          <a:xfrm>
            <a:off x="5295900" y="3970338"/>
            <a:ext cx="396875" cy="133350"/>
            <a:chOff x="585" y="3636"/>
            <a:chExt cx="250" cy="84"/>
          </a:xfrm>
        </p:grpSpPr>
        <p:sp>
          <p:nvSpPr>
            <p:cNvPr id="22752" name="WordArt 224">
              <a:extLst>
                <a:ext uri="{FF2B5EF4-FFF2-40B4-BE49-F238E27FC236}">
                  <a16:creationId xmlns:a16="http://schemas.microsoft.com/office/drawing/2014/main" id="{5ED96D11-46CE-4711-8DF0-3B2D5C9660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  <p:sp>
          <p:nvSpPr>
            <p:cNvPr id="22753" name="WordArt 225">
              <a:extLst>
                <a:ext uri="{FF2B5EF4-FFF2-40B4-BE49-F238E27FC236}">
                  <a16:creationId xmlns:a16="http://schemas.microsoft.com/office/drawing/2014/main" id="{BC742B30-6B06-46C1-BCD4-32EF40DF1F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</p:grpSp>
      <p:grpSp>
        <p:nvGrpSpPr>
          <p:cNvPr id="22754" name="Group 226">
            <a:extLst>
              <a:ext uri="{FF2B5EF4-FFF2-40B4-BE49-F238E27FC236}">
                <a16:creationId xmlns:a16="http://schemas.microsoft.com/office/drawing/2014/main" id="{CE2C75B9-6E14-4E13-B596-DB5E5A14DA89}"/>
              </a:ext>
            </a:extLst>
          </p:cNvPr>
          <p:cNvGrpSpPr>
            <a:grpSpLocks/>
          </p:cNvGrpSpPr>
          <p:nvPr/>
        </p:nvGrpSpPr>
        <p:grpSpPr bwMode="auto">
          <a:xfrm>
            <a:off x="3495675" y="2351088"/>
            <a:ext cx="396875" cy="133350"/>
            <a:chOff x="925" y="3636"/>
            <a:chExt cx="250" cy="84"/>
          </a:xfrm>
        </p:grpSpPr>
        <p:sp>
          <p:nvSpPr>
            <p:cNvPr id="22755" name="WordArt 227">
              <a:extLst>
                <a:ext uri="{FF2B5EF4-FFF2-40B4-BE49-F238E27FC236}">
                  <a16:creationId xmlns:a16="http://schemas.microsoft.com/office/drawing/2014/main" id="{C9C082C1-2E2A-4B6A-92CC-BC83B5FCDB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  <p:sp>
          <p:nvSpPr>
            <p:cNvPr id="22756" name="WordArt 228">
              <a:extLst>
                <a:ext uri="{FF2B5EF4-FFF2-40B4-BE49-F238E27FC236}">
                  <a16:creationId xmlns:a16="http://schemas.microsoft.com/office/drawing/2014/main" id="{153AF945-176C-4942-8457-CE97CED7F1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</p:grpSp>
      <p:grpSp>
        <p:nvGrpSpPr>
          <p:cNvPr id="22757" name="Group 229">
            <a:extLst>
              <a:ext uri="{FF2B5EF4-FFF2-40B4-BE49-F238E27FC236}">
                <a16:creationId xmlns:a16="http://schemas.microsoft.com/office/drawing/2014/main" id="{71160358-C867-420B-A2E6-596BB8CA938D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000125"/>
            <a:ext cx="396875" cy="133350"/>
            <a:chOff x="245" y="1140"/>
            <a:chExt cx="250" cy="84"/>
          </a:xfrm>
        </p:grpSpPr>
        <p:sp>
          <p:nvSpPr>
            <p:cNvPr id="22758" name="WordArt 230">
              <a:extLst>
                <a:ext uri="{FF2B5EF4-FFF2-40B4-BE49-F238E27FC236}">
                  <a16:creationId xmlns:a16="http://schemas.microsoft.com/office/drawing/2014/main" id="{D4EE1F34-3AB0-4960-B2E8-DE0697AEBF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  <p:sp>
          <p:nvSpPr>
            <p:cNvPr id="22759" name="WordArt 231">
              <a:extLst>
                <a:ext uri="{FF2B5EF4-FFF2-40B4-BE49-F238E27FC236}">
                  <a16:creationId xmlns:a16="http://schemas.microsoft.com/office/drawing/2014/main" id="{6C8FE91C-B185-4C4F-8748-5C11F631B9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</p:grpSp>
      <p:grpSp>
        <p:nvGrpSpPr>
          <p:cNvPr id="22760" name="Group 232">
            <a:extLst>
              <a:ext uri="{FF2B5EF4-FFF2-40B4-BE49-F238E27FC236}">
                <a16:creationId xmlns:a16="http://schemas.microsoft.com/office/drawing/2014/main" id="{E000D866-BAAB-4AF4-A7B6-2DAA44186959}"/>
              </a:ext>
            </a:extLst>
          </p:cNvPr>
          <p:cNvGrpSpPr>
            <a:grpSpLocks/>
          </p:cNvGrpSpPr>
          <p:nvPr/>
        </p:nvGrpSpPr>
        <p:grpSpPr bwMode="auto">
          <a:xfrm>
            <a:off x="5664200" y="6265863"/>
            <a:ext cx="396875" cy="133350"/>
            <a:chOff x="245" y="1367"/>
            <a:chExt cx="250" cy="84"/>
          </a:xfrm>
        </p:grpSpPr>
        <p:sp>
          <p:nvSpPr>
            <p:cNvPr id="22761" name="WordArt 233">
              <a:extLst>
                <a:ext uri="{FF2B5EF4-FFF2-40B4-BE49-F238E27FC236}">
                  <a16:creationId xmlns:a16="http://schemas.microsoft.com/office/drawing/2014/main" id="{2753B5D8-1F1E-41EA-8B80-DD332E3CA6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  <p:sp>
          <p:nvSpPr>
            <p:cNvPr id="22762" name="WordArt 234">
              <a:extLst>
                <a:ext uri="{FF2B5EF4-FFF2-40B4-BE49-F238E27FC236}">
                  <a16:creationId xmlns:a16="http://schemas.microsoft.com/office/drawing/2014/main" id="{475EFE73-C8C0-41B3-9F06-0FA76D890B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</p:grpSp>
      <p:grpSp>
        <p:nvGrpSpPr>
          <p:cNvPr id="22763" name="Group 235">
            <a:extLst>
              <a:ext uri="{FF2B5EF4-FFF2-40B4-BE49-F238E27FC236}">
                <a16:creationId xmlns:a16="http://schemas.microsoft.com/office/drawing/2014/main" id="{0B5DF220-4DB3-4EC1-B725-8F853340BF25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7121525"/>
            <a:ext cx="396875" cy="133350"/>
            <a:chOff x="245" y="1594"/>
            <a:chExt cx="250" cy="84"/>
          </a:xfrm>
        </p:grpSpPr>
        <p:sp>
          <p:nvSpPr>
            <p:cNvPr id="22764" name="WordArt 236">
              <a:extLst>
                <a:ext uri="{FF2B5EF4-FFF2-40B4-BE49-F238E27FC236}">
                  <a16:creationId xmlns:a16="http://schemas.microsoft.com/office/drawing/2014/main" id="{E8ED1893-381B-459A-9BB4-8AD703108A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  <p:sp>
          <p:nvSpPr>
            <p:cNvPr id="22765" name="WordArt 237">
              <a:extLst>
                <a:ext uri="{FF2B5EF4-FFF2-40B4-BE49-F238E27FC236}">
                  <a16:creationId xmlns:a16="http://schemas.microsoft.com/office/drawing/2014/main" id="{10F02A0A-02D4-42AB-8CD6-01D6CD74F0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</p:grpSp>
      <p:grpSp>
        <p:nvGrpSpPr>
          <p:cNvPr id="22766" name="Group 238">
            <a:extLst>
              <a:ext uri="{FF2B5EF4-FFF2-40B4-BE49-F238E27FC236}">
                <a16:creationId xmlns:a16="http://schemas.microsoft.com/office/drawing/2014/main" id="{3654ADD5-EE87-480F-8017-DE6840A7FD31}"/>
              </a:ext>
            </a:extLst>
          </p:cNvPr>
          <p:cNvGrpSpPr>
            <a:grpSpLocks/>
          </p:cNvGrpSpPr>
          <p:nvPr/>
        </p:nvGrpSpPr>
        <p:grpSpPr bwMode="auto">
          <a:xfrm>
            <a:off x="7643813" y="7435850"/>
            <a:ext cx="396875" cy="133350"/>
            <a:chOff x="245" y="1821"/>
            <a:chExt cx="250" cy="84"/>
          </a:xfrm>
        </p:grpSpPr>
        <p:sp>
          <p:nvSpPr>
            <p:cNvPr id="22767" name="WordArt 239">
              <a:extLst>
                <a:ext uri="{FF2B5EF4-FFF2-40B4-BE49-F238E27FC236}">
                  <a16:creationId xmlns:a16="http://schemas.microsoft.com/office/drawing/2014/main" id="{30E762E3-D5D4-4D0D-BA30-D9A6EF2D12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22768" name="WordArt 240">
              <a:extLst>
                <a:ext uri="{FF2B5EF4-FFF2-40B4-BE49-F238E27FC236}">
                  <a16:creationId xmlns:a16="http://schemas.microsoft.com/office/drawing/2014/main" id="{BD47FB81-C1E5-4663-8F1A-889A7E563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22769" name="Group 241">
            <a:extLst>
              <a:ext uri="{FF2B5EF4-FFF2-40B4-BE49-F238E27FC236}">
                <a16:creationId xmlns:a16="http://schemas.microsoft.com/office/drawing/2014/main" id="{71F62DE5-C154-4CDD-8F5B-7E544BE4120D}"/>
              </a:ext>
            </a:extLst>
          </p:cNvPr>
          <p:cNvGrpSpPr>
            <a:grpSpLocks/>
          </p:cNvGrpSpPr>
          <p:nvPr/>
        </p:nvGrpSpPr>
        <p:grpSpPr bwMode="auto">
          <a:xfrm>
            <a:off x="4935538" y="4600575"/>
            <a:ext cx="396875" cy="133350"/>
            <a:chOff x="245" y="2047"/>
            <a:chExt cx="250" cy="84"/>
          </a:xfrm>
        </p:grpSpPr>
        <p:sp>
          <p:nvSpPr>
            <p:cNvPr id="22770" name="WordArt 242">
              <a:extLst>
                <a:ext uri="{FF2B5EF4-FFF2-40B4-BE49-F238E27FC236}">
                  <a16:creationId xmlns:a16="http://schemas.microsoft.com/office/drawing/2014/main" id="{217DC38B-ACB9-4852-902E-ADD6F32478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  <p:sp>
          <p:nvSpPr>
            <p:cNvPr id="22771" name="WordArt 243">
              <a:extLst>
                <a:ext uri="{FF2B5EF4-FFF2-40B4-BE49-F238E27FC236}">
                  <a16:creationId xmlns:a16="http://schemas.microsoft.com/office/drawing/2014/main" id="{3E3B68C5-A259-4D74-A2BC-C8D3412358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</p:grpSp>
      <p:grpSp>
        <p:nvGrpSpPr>
          <p:cNvPr id="22772" name="Group 244">
            <a:extLst>
              <a:ext uri="{FF2B5EF4-FFF2-40B4-BE49-F238E27FC236}">
                <a16:creationId xmlns:a16="http://schemas.microsoft.com/office/drawing/2014/main" id="{68C90B37-7E8E-4135-8BA9-698E995F53B8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9731375"/>
            <a:ext cx="396875" cy="133350"/>
            <a:chOff x="3790" y="6385"/>
            <a:chExt cx="250" cy="84"/>
          </a:xfrm>
        </p:grpSpPr>
        <p:sp>
          <p:nvSpPr>
            <p:cNvPr id="22773" name="WordArt 245">
              <a:extLst>
                <a:ext uri="{FF2B5EF4-FFF2-40B4-BE49-F238E27FC236}">
                  <a16:creationId xmlns:a16="http://schemas.microsoft.com/office/drawing/2014/main" id="{29D6C601-9FF0-4C73-8DFF-6557C75D91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0" y="63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  <p:sp>
          <p:nvSpPr>
            <p:cNvPr id="22774" name="WordArt 246">
              <a:extLst>
                <a:ext uri="{FF2B5EF4-FFF2-40B4-BE49-F238E27FC236}">
                  <a16:creationId xmlns:a16="http://schemas.microsoft.com/office/drawing/2014/main" id="{34FCB640-DB3D-42B3-86B5-D4A6F3CDDE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1" y="63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</p:grpSp>
      <p:grpSp>
        <p:nvGrpSpPr>
          <p:cNvPr id="22775" name="Group 247">
            <a:extLst>
              <a:ext uri="{FF2B5EF4-FFF2-40B4-BE49-F238E27FC236}">
                <a16:creationId xmlns:a16="http://schemas.microsoft.com/office/drawing/2014/main" id="{89EE3B10-916E-4F1A-AADB-0441CB4BC8E7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7210425"/>
            <a:ext cx="396875" cy="133350"/>
            <a:chOff x="245" y="2501"/>
            <a:chExt cx="250" cy="84"/>
          </a:xfrm>
        </p:grpSpPr>
        <p:sp>
          <p:nvSpPr>
            <p:cNvPr id="22776" name="WordArt 248">
              <a:extLst>
                <a:ext uri="{FF2B5EF4-FFF2-40B4-BE49-F238E27FC236}">
                  <a16:creationId xmlns:a16="http://schemas.microsoft.com/office/drawing/2014/main" id="{C21EA14B-FB66-4D54-9B25-B2790BBB56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  <p:sp>
          <p:nvSpPr>
            <p:cNvPr id="22777" name="WordArt 249">
              <a:extLst>
                <a:ext uri="{FF2B5EF4-FFF2-40B4-BE49-F238E27FC236}">
                  <a16:creationId xmlns:a16="http://schemas.microsoft.com/office/drawing/2014/main" id="{E9EBD0EF-4812-4ECB-A706-2040E10870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</p:grpSp>
      <p:grpSp>
        <p:nvGrpSpPr>
          <p:cNvPr id="22778" name="Group 250">
            <a:extLst>
              <a:ext uri="{FF2B5EF4-FFF2-40B4-BE49-F238E27FC236}">
                <a16:creationId xmlns:a16="http://schemas.microsoft.com/office/drawing/2014/main" id="{B62E8C3D-364F-42D1-AB17-7A05E5A7D90C}"/>
              </a:ext>
            </a:extLst>
          </p:cNvPr>
          <p:cNvGrpSpPr>
            <a:grpSpLocks/>
          </p:cNvGrpSpPr>
          <p:nvPr/>
        </p:nvGrpSpPr>
        <p:grpSpPr bwMode="auto">
          <a:xfrm>
            <a:off x="4214813" y="7615238"/>
            <a:ext cx="396875" cy="133350"/>
            <a:chOff x="245" y="2728"/>
            <a:chExt cx="250" cy="84"/>
          </a:xfrm>
        </p:grpSpPr>
        <p:sp>
          <p:nvSpPr>
            <p:cNvPr id="22779" name="WordArt 251">
              <a:extLst>
                <a:ext uri="{FF2B5EF4-FFF2-40B4-BE49-F238E27FC236}">
                  <a16:creationId xmlns:a16="http://schemas.microsoft.com/office/drawing/2014/main" id="{16A2B809-0DB8-41C7-BCEC-DCAF1216EE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  <p:sp>
          <p:nvSpPr>
            <p:cNvPr id="22780" name="WordArt 252">
              <a:extLst>
                <a:ext uri="{FF2B5EF4-FFF2-40B4-BE49-F238E27FC236}">
                  <a16:creationId xmlns:a16="http://schemas.microsoft.com/office/drawing/2014/main" id="{E4D896C9-522C-4016-85DE-B8F3522B60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</p:grpSp>
      <p:grpSp>
        <p:nvGrpSpPr>
          <p:cNvPr id="22781" name="Group 253">
            <a:extLst>
              <a:ext uri="{FF2B5EF4-FFF2-40B4-BE49-F238E27FC236}">
                <a16:creationId xmlns:a16="http://schemas.microsoft.com/office/drawing/2014/main" id="{0869E0EF-49E7-4332-99DB-71CCDD9E4D50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8605838"/>
            <a:ext cx="396875" cy="133350"/>
            <a:chOff x="245" y="2955"/>
            <a:chExt cx="250" cy="84"/>
          </a:xfrm>
        </p:grpSpPr>
        <p:sp>
          <p:nvSpPr>
            <p:cNvPr id="22782" name="WordArt 254">
              <a:extLst>
                <a:ext uri="{FF2B5EF4-FFF2-40B4-BE49-F238E27FC236}">
                  <a16:creationId xmlns:a16="http://schemas.microsoft.com/office/drawing/2014/main" id="{16896E61-EC7F-4E6B-8111-D64941AA05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  <p:sp>
          <p:nvSpPr>
            <p:cNvPr id="22783" name="WordArt 255">
              <a:extLst>
                <a:ext uri="{FF2B5EF4-FFF2-40B4-BE49-F238E27FC236}">
                  <a16:creationId xmlns:a16="http://schemas.microsoft.com/office/drawing/2014/main" id="{AD9CD546-EE34-4DB2-9AB8-CF9DD38FBF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</p:grpSp>
      <p:grpSp>
        <p:nvGrpSpPr>
          <p:cNvPr id="22784" name="Group 256">
            <a:extLst>
              <a:ext uri="{FF2B5EF4-FFF2-40B4-BE49-F238E27FC236}">
                <a16:creationId xmlns:a16="http://schemas.microsoft.com/office/drawing/2014/main" id="{1F64B750-8039-4455-A422-C31EEA798849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9236075"/>
            <a:ext cx="396875" cy="133350"/>
            <a:chOff x="245" y="3182"/>
            <a:chExt cx="250" cy="84"/>
          </a:xfrm>
        </p:grpSpPr>
        <p:sp>
          <p:nvSpPr>
            <p:cNvPr id="22785" name="WordArt 257">
              <a:extLst>
                <a:ext uri="{FF2B5EF4-FFF2-40B4-BE49-F238E27FC236}">
                  <a16:creationId xmlns:a16="http://schemas.microsoft.com/office/drawing/2014/main" id="{D41C663F-EDB4-4123-9270-475A46BFEF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  <p:sp>
          <p:nvSpPr>
            <p:cNvPr id="22786" name="WordArt 258">
              <a:extLst>
                <a:ext uri="{FF2B5EF4-FFF2-40B4-BE49-F238E27FC236}">
                  <a16:creationId xmlns:a16="http://schemas.microsoft.com/office/drawing/2014/main" id="{F4954678-176F-4199-94FC-0F6AD75517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</p:grpSp>
      <p:grpSp>
        <p:nvGrpSpPr>
          <p:cNvPr id="22787" name="Group 259">
            <a:extLst>
              <a:ext uri="{FF2B5EF4-FFF2-40B4-BE49-F238E27FC236}">
                <a16:creationId xmlns:a16="http://schemas.microsoft.com/office/drawing/2014/main" id="{ECDA5B83-EF78-4B7E-BA61-1E27321FA566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7121525"/>
            <a:ext cx="396875" cy="133350"/>
            <a:chOff x="245" y="3409"/>
            <a:chExt cx="250" cy="84"/>
          </a:xfrm>
        </p:grpSpPr>
        <p:sp>
          <p:nvSpPr>
            <p:cNvPr id="22788" name="WordArt 260">
              <a:extLst>
                <a:ext uri="{FF2B5EF4-FFF2-40B4-BE49-F238E27FC236}">
                  <a16:creationId xmlns:a16="http://schemas.microsoft.com/office/drawing/2014/main" id="{86440F29-D5D8-493C-B13D-894F951FD7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  <p:sp>
          <p:nvSpPr>
            <p:cNvPr id="22789" name="WordArt 261">
              <a:extLst>
                <a:ext uri="{FF2B5EF4-FFF2-40B4-BE49-F238E27FC236}">
                  <a16:creationId xmlns:a16="http://schemas.microsoft.com/office/drawing/2014/main" id="{8DB0D124-0579-4413-A95F-AA9567CC6A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</p:grpSp>
      <p:grpSp>
        <p:nvGrpSpPr>
          <p:cNvPr id="22790" name="Group 262">
            <a:extLst>
              <a:ext uri="{FF2B5EF4-FFF2-40B4-BE49-F238E27FC236}">
                <a16:creationId xmlns:a16="http://schemas.microsoft.com/office/drawing/2014/main" id="{BA25C9F8-AF8B-4893-BBCC-82CB5EC75A46}"/>
              </a:ext>
            </a:extLst>
          </p:cNvPr>
          <p:cNvGrpSpPr>
            <a:grpSpLocks/>
          </p:cNvGrpSpPr>
          <p:nvPr/>
        </p:nvGrpSpPr>
        <p:grpSpPr bwMode="auto">
          <a:xfrm>
            <a:off x="2235200" y="7796213"/>
            <a:ext cx="396875" cy="133350"/>
            <a:chOff x="245" y="3636"/>
            <a:chExt cx="250" cy="84"/>
          </a:xfrm>
        </p:grpSpPr>
        <p:sp>
          <p:nvSpPr>
            <p:cNvPr id="22791" name="WordArt 263">
              <a:extLst>
                <a:ext uri="{FF2B5EF4-FFF2-40B4-BE49-F238E27FC236}">
                  <a16:creationId xmlns:a16="http://schemas.microsoft.com/office/drawing/2014/main" id="{B7E44513-B435-4C83-87B6-B078A2FFA2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  <p:sp>
          <p:nvSpPr>
            <p:cNvPr id="22792" name="WordArt 264">
              <a:extLst>
                <a:ext uri="{FF2B5EF4-FFF2-40B4-BE49-F238E27FC236}">
                  <a16:creationId xmlns:a16="http://schemas.microsoft.com/office/drawing/2014/main" id="{AF7800FA-B803-4EC1-A1F3-E101D2A433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</p:grpSp>
      <p:grpSp>
        <p:nvGrpSpPr>
          <p:cNvPr id="22793" name="Group 265">
            <a:extLst>
              <a:ext uri="{FF2B5EF4-FFF2-40B4-BE49-F238E27FC236}">
                <a16:creationId xmlns:a16="http://schemas.microsoft.com/office/drawing/2014/main" id="{91BABA69-5E56-4566-9FAE-D3F9A5E3EF77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1450975"/>
            <a:ext cx="396875" cy="133350"/>
            <a:chOff x="585" y="3891"/>
            <a:chExt cx="250" cy="84"/>
          </a:xfrm>
        </p:grpSpPr>
        <p:sp>
          <p:nvSpPr>
            <p:cNvPr id="22794" name="WordArt 266">
              <a:extLst>
                <a:ext uri="{FF2B5EF4-FFF2-40B4-BE49-F238E27FC236}">
                  <a16:creationId xmlns:a16="http://schemas.microsoft.com/office/drawing/2014/main" id="{286B6558-F10F-4A32-8991-FF829A5AC0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  <p:sp>
          <p:nvSpPr>
            <p:cNvPr id="22795" name="WordArt 267">
              <a:extLst>
                <a:ext uri="{FF2B5EF4-FFF2-40B4-BE49-F238E27FC236}">
                  <a16:creationId xmlns:a16="http://schemas.microsoft.com/office/drawing/2014/main" id="{9B74E63D-63B1-45D0-8BBC-0D25B356B3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</p:grpSp>
      <p:grpSp>
        <p:nvGrpSpPr>
          <p:cNvPr id="22796" name="Group 268">
            <a:extLst>
              <a:ext uri="{FF2B5EF4-FFF2-40B4-BE49-F238E27FC236}">
                <a16:creationId xmlns:a16="http://schemas.microsoft.com/office/drawing/2014/main" id="{B8674569-31EC-4DE5-83EF-6E6DC8F0CF83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5905500"/>
            <a:ext cx="396875" cy="133350"/>
            <a:chOff x="925" y="3891"/>
            <a:chExt cx="250" cy="84"/>
          </a:xfrm>
        </p:grpSpPr>
        <p:sp>
          <p:nvSpPr>
            <p:cNvPr id="22797" name="WordArt 269">
              <a:extLst>
                <a:ext uri="{FF2B5EF4-FFF2-40B4-BE49-F238E27FC236}">
                  <a16:creationId xmlns:a16="http://schemas.microsoft.com/office/drawing/2014/main" id="{1048A693-0527-4457-A7C5-9087516C2B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  <p:sp>
          <p:nvSpPr>
            <p:cNvPr id="22798" name="WordArt 270">
              <a:extLst>
                <a:ext uri="{FF2B5EF4-FFF2-40B4-BE49-F238E27FC236}">
                  <a16:creationId xmlns:a16="http://schemas.microsoft.com/office/drawing/2014/main" id="{D5130590-88F7-4709-B8B3-8974B8E529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</p:grpSp>
      <p:grpSp>
        <p:nvGrpSpPr>
          <p:cNvPr id="22799" name="Group 271">
            <a:extLst>
              <a:ext uri="{FF2B5EF4-FFF2-40B4-BE49-F238E27FC236}">
                <a16:creationId xmlns:a16="http://schemas.microsoft.com/office/drawing/2014/main" id="{79C15F94-AF0D-4D3A-9D3B-BA8E15DCD5D3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4151313"/>
            <a:ext cx="396875" cy="133350"/>
            <a:chOff x="585" y="4118"/>
            <a:chExt cx="250" cy="84"/>
          </a:xfrm>
        </p:grpSpPr>
        <p:sp>
          <p:nvSpPr>
            <p:cNvPr id="22800" name="WordArt 272">
              <a:extLst>
                <a:ext uri="{FF2B5EF4-FFF2-40B4-BE49-F238E27FC236}">
                  <a16:creationId xmlns:a16="http://schemas.microsoft.com/office/drawing/2014/main" id="{A2AC2F3A-2644-481D-B84E-94C507AB35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22801" name="WordArt 273">
              <a:extLst>
                <a:ext uri="{FF2B5EF4-FFF2-40B4-BE49-F238E27FC236}">
                  <a16:creationId xmlns:a16="http://schemas.microsoft.com/office/drawing/2014/main" id="{BF8395F0-EBF0-4505-BF6A-94FBD0D298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22802" name="Group 274">
            <a:extLst>
              <a:ext uri="{FF2B5EF4-FFF2-40B4-BE49-F238E27FC236}">
                <a16:creationId xmlns:a16="http://schemas.microsoft.com/office/drawing/2014/main" id="{523772C8-6CA9-40D8-8DE7-3724C65CA5AA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9505950"/>
            <a:ext cx="396875" cy="133350"/>
            <a:chOff x="925" y="4118"/>
            <a:chExt cx="250" cy="84"/>
          </a:xfrm>
        </p:grpSpPr>
        <p:sp>
          <p:nvSpPr>
            <p:cNvPr id="22803" name="WordArt 275">
              <a:extLst>
                <a:ext uri="{FF2B5EF4-FFF2-40B4-BE49-F238E27FC236}">
                  <a16:creationId xmlns:a16="http://schemas.microsoft.com/office/drawing/2014/main" id="{98873819-2AE0-42E4-9A48-7CA4B3E8F6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  <p:sp>
          <p:nvSpPr>
            <p:cNvPr id="22804" name="WordArt 276">
              <a:extLst>
                <a:ext uri="{FF2B5EF4-FFF2-40B4-BE49-F238E27FC236}">
                  <a16:creationId xmlns:a16="http://schemas.microsoft.com/office/drawing/2014/main" id="{9284D6AF-D0AB-4473-8470-67CC70305E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</p:grpSp>
      <p:grpSp>
        <p:nvGrpSpPr>
          <p:cNvPr id="22805" name="Group 277">
            <a:extLst>
              <a:ext uri="{FF2B5EF4-FFF2-40B4-BE49-F238E27FC236}">
                <a16:creationId xmlns:a16="http://schemas.microsoft.com/office/drawing/2014/main" id="{F1BB02AE-AFD7-40A6-A711-5CCFB4072B3E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9326563"/>
            <a:ext cx="396875" cy="133350"/>
            <a:chOff x="585" y="4345"/>
            <a:chExt cx="250" cy="84"/>
          </a:xfrm>
        </p:grpSpPr>
        <p:sp>
          <p:nvSpPr>
            <p:cNvPr id="22806" name="WordArt 278">
              <a:extLst>
                <a:ext uri="{FF2B5EF4-FFF2-40B4-BE49-F238E27FC236}">
                  <a16:creationId xmlns:a16="http://schemas.microsoft.com/office/drawing/2014/main" id="{02B0A153-4F3D-4D1D-BE79-F32D8702F2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  <p:sp>
          <p:nvSpPr>
            <p:cNvPr id="22807" name="WordArt 279">
              <a:extLst>
                <a:ext uri="{FF2B5EF4-FFF2-40B4-BE49-F238E27FC236}">
                  <a16:creationId xmlns:a16="http://schemas.microsoft.com/office/drawing/2014/main" id="{7FE99266-674B-4384-8354-2DE21678E5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</p:grpSp>
      <p:grpSp>
        <p:nvGrpSpPr>
          <p:cNvPr id="22808" name="Group 280">
            <a:extLst>
              <a:ext uri="{FF2B5EF4-FFF2-40B4-BE49-F238E27FC236}">
                <a16:creationId xmlns:a16="http://schemas.microsoft.com/office/drawing/2014/main" id="{6D32C4AE-FAEB-4888-BA8E-F4CD3F4CA409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11710988"/>
            <a:ext cx="396875" cy="133350"/>
            <a:chOff x="925" y="4345"/>
            <a:chExt cx="250" cy="84"/>
          </a:xfrm>
        </p:grpSpPr>
        <p:sp>
          <p:nvSpPr>
            <p:cNvPr id="22809" name="WordArt 281">
              <a:extLst>
                <a:ext uri="{FF2B5EF4-FFF2-40B4-BE49-F238E27FC236}">
                  <a16:creationId xmlns:a16="http://schemas.microsoft.com/office/drawing/2014/main" id="{DFAB9517-A013-461F-ABA2-62994DD4FF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  <p:sp>
          <p:nvSpPr>
            <p:cNvPr id="22810" name="WordArt 282">
              <a:extLst>
                <a:ext uri="{FF2B5EF4-FFF2-40B4-BE49-F238E27FC236}">
                  <a16:creationId xmlns:a16="http://schemas.microsoft.com/office/drawing/2014/main" id="{1B13F94B-292C-4564-8C44-D18BFBE019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</p:grpSp>
      <p:grpSp>
        <p:nvGrpSpPr>
          <p:cNvPr id="22811" name="Group 283">
            <a:extLst>
              <a:ext uri="{FF2B5EF4-FFF2-40B4-BE49-F238E27FC236}">
                <a16:creationId xmlns:a16="http://schemas.microsoft.com/office/drawing/2014/main" id="{0E826363-2DC5-4827-A208-D291BAB582C6}"/>
              </a:ext>
            </a:extLst>
          </p:cNvPr>
          <p:cNvGrpSpPr>
            <a:grpSpLocks/>
          </p:cNvGrpSpPr>
          <p:nvPr/>
        </p:nvGrpSpPr>
        <p:grpSpPr bwMode="auto">
          <a:xfrm>
            <a:off x="3451225" y="10001250"/>
            <a:ext cx="396875" cy="133350"/>
            <a:chOff x="585" y="4572"/>
            <a:chExt cx="250" cy="84"/>
          </a:xfrm>
        </p:grpSpPr>
        <p:sp>
          <p:nvSpPr>
            <p:cNvPr id="22812" name="WordArt 284">
              <a:extLst>
                <a:ext uri="{FF2B5EF4-FFF2-40B4-BE49-F238E27FC236}">
                  <a16:creationId xmlns:a16="http://schemas.microsoft.com/office/drawing/2014/main" id="{FB1D3947-1495-45B1-9D54-302624D66B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2813" name="WordArt 285">
              <a:extLst>
                <a:ext uri="{FF2B5EF4-FFF2-40B4-BE49-F238E27FC236}">
                  <a16:creationId xmlns:a16="http://schemas.microsoft.com/office/drawing/2014/main" id="{D159A8A3-9C19-465B-99A1-EA7FD7F47B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2814" name="Group 286">
            <a:extLst>
              <a:ext uri="{FF2B5EF4-FFF2-40B4-BE49-F238E27FC236}">
                <a16:creationId xmlns:a16="http://schemas.microsoft.com/office/drawing/2014/main" id="{59A84E29-7651-4616-AB90-C298120EBC03}"/>
              </a:ext>
            </a:extLst>
          </p:cNvPr>
          <p:cNvGrpSpPr>
            <a:grpSpLocks/>
          </p:cNvGrpSpPr>
          <p:nvPr/>
        </p:nvGrpSpPr>
        <p:grpSpPr bwMode="auto">
          <a:xfrm>
            <a:off x="2513013" y="10812463"/>
            <a:ext cx="396875" cy="133350"/>
            <a:chOff x="925" y="4572"/>
            <a:chExt cx="250" cy="84"/>
          </a:xfrm>
        </p:grpSpPr>
        <p:sp>
          <p:nvSpPr>
            <p:cNvPr id="22815" name="WordArt 287">
              <a:extLst>
                <a:ext uri="{FF2B5EF4-FFF2-40B4-BE49-F238E27FC236}">
                  <a16:creationId xmlns:a16="http://schemas.microsoft.com/office/drawing/2014/main" id="{4ECA42F3-0B8C-4C69-9259-CE3FCAA7CB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  <p:sp>
          <p:nvSpPr>
            <p:cNvPr id="22816" name="WordArt 288">
              <a:extLst>
                <a:ext uri="{FF2B5EF4-FFF2-40B4-BE49-F238E27FC236}">
                  <a16:creationId xmlns:a16="http://schemas.microsoft.com/office/drawing/2014/main" id="{3A41E400-8DD9-44C1-92C5-BB6250E8F0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</p:grpSp>
      <p:grpSp>
        <p:nvGrpSpPr>
          <p:cNvPr id="22817" name="Group 289">
            <a:extLst>
              <a:ext uri="{FF2B5EF4-FFF2-40B4-BE49-F238E27FC236}">
                <a16:creationId xmlns:a16="http://schemas.microsoft.com/office/drawing/2014/main" id="{16232125-8DF4-4B32-906F-9E15FCD09072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4330700"/>
            <a:ext cx="396875" cy="133350"/>
            <a:chOff x="245" y="3891"/>
            <a:chExt cx="250" cy="84"/>
          </a:xfrm>
        </p:grpSpPr>
        <p:sp>
          <p:nvSpPr>
            <p:cNvPr id="22818" name="WordArt 290">
              <a:extLst>
                <a:ext uri="{FF2B5EF4-FFF2-40B4-BE49-F238E27FC236}">
                  <a16:creationId xmlns:a16="http://schemas.microsoft.com/office/drawing/2014/main" id="{3C6E126F-0C76-4E32-A4D2-1F45A0525D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  <p:sp>
          <p:nvSpPr>
            <p:cNvPr id="22819" name="WordArt 291">
              <a:extLst>
                <a:ext uri="{FF2B5EF4-FFF2-40B4-BE49-F238E27FC236}">
                  <a16:creationId xmlns:a16="http://schemas.microsoft.com/office/drawing/2014/main" id="{6799DC57-99F3-4A1D-8942-F2739755B1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</p:grpSp>
      <p:grpSp>
        <p:nvGrpSpPr>
          <p:cNvPr id="22820" name="Group 292">
            <a:extLst>
              <a:ext uri="{FF2B5EF4-FFF2-40B4-BE49-F238E27FC236}">
                <a16:creationId xmlns:a16="http://schemas.microsoft.com/office/drawing/2014/main" id="{0E12ED43-2284-43C3-9E02-4D43F69449A9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4330700"/>
            <a:ext cx="396875" cy="133350"/>
            <a:chOff x="245" y="4118"/>
            <a:chExt cx="250" cy="84"/>
          </a:xfrm>
        </p:grpSpPr>
        <p:sp>
          <p:nvSpPr>
            <p:cNvPr id="22821" name="WordArt 293">
              <a:extLst>
                <a:ext uri="{FF2B5EF4-FFF2-40B4-BE49-F238E27FC236}">
                  <a16:creationId xmlns:a16="http://schemas.microsoft.com/office/drawing/2014/main" id="{7E6F930C-0CDA-4D89-98F5-B1B6F04D4D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  <p:sp>
          <p:nvSpPr>
            <p:cNvPr id="22822" name="WordArt 294">
              <a:extLst>
                <a:ext uri="{FF2B5EF4-FFF2-40B4-BE49-F238E27FC236}">
                  <a16:creationId xmlns:a16="http://schemas.microsoft.com/office/drawing/2014/main" id="{FA30746D-5FB2-451D-A73C-7A35E1A203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</p:grpSp>
      <p:grpSp>
        <p:nvGrpSpPr>
          <p:cNvPr id="22823" name="Group 295">
            <a:extLst>
              <a:ext uri="{FF2B5EF4-FFF2-40B4-BE49-F238E27FC236}">
                <a16:creationId xmlns:a16="http://schemas.microsoft.com/office/drawing/2014/main" id="{0B743243-EACF-4B4F-9014-4CD0552975DF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2530475"/>
            <a:ext cx="396875" cy="133350"/>
            <a:chOff x="245" y="4345"/>
            <a:chExt cx="250" cy="84"/>
          </a:xfrm>
        </p:grpSpPr>
        <p:sp>
          <p:nvSpPr>
            <p:cNvPr id="22824" name="WordArt 296">
              <a:extLst>
                <a:ext uri="{FF2B5EF4-FFF2-40B4-BE49-F238E27FC236}">
                  <a16:creationId xmlns:a16="http://schemas.microsoft.com/office/drawing/2014/main" id="{B4B7DA1F-AB12-4498-BC90-81A6266235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  <p:sp>
          <p:nvSpPr>
            <p:cNvPr id="22825" name="WordArt 297">
              <a:extLst>
                <a:ext uri="{FF2B5EF4-FFF2-40B4-BE49-F238E27FC236}">
                  <a16:creationId xmlns:a16="http://schemas.microsoft.com/office/drawing/2014/main" id="{135F73B6-293C-4243-8D86-F5947C9DF3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</p:grpSp>
      <p:grpSp>
        <p:nvGrpSpPr>
          <p:cNvPr id="22826" name="Group 298">
            <a:extLst>
              <a:ext uri="{FF2B5EF4-FFF2-40B4-BE49-F238E27FC236}">
                <a16:creationId xmlns:a16="http://schemas.microsoft.com/office/drawing/2014/main" id="{9DA9E868-5BC4-43F3-99C5-09D1A1166487}"/>
              </a:ext>
            </a:extLst>
          </p:cNvPr>
          <p:cNvGrpSpPr>
            <a:grpSpLocks/>
          </p:cNvGrpSpPr>
          <p:nvPr/>
        </p:nvGrpSpPr>
        <p:grpSpPr bwMode="auto">
          <a:xfrm>
            <a:off x="3324225" y="6311900"/>
            <a:ext cx="396875" cy="133350"/>
            <a:chOff x="245" y="4572"/>
            <a:chExt cx="250" cy="84"/>
          </a:xfrm>
        </p:grpSpPr>
        <p:sp>
          <p:nvSpPr>
            <p:cNvPr id="22827" name="WordArt 299">
              <a:extLst>
                <a:ext uri="{FF2B5EF4-FFF2-40B4-BE49-F238E27FC236}">
                  <a16:creationId xmlns:a16="http://schemas.microsoft.com/office/drawing/2014/main" id="{F7449525-5514-4080-A4AF-2CBE9EB7AF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  <p:sp>
          <p:nvSpPr>
            <p:cNvPr id="22828" name="WordArt 300">
              <a:extLst>
                <a:ext uri="{FF2B5EF4-FFF2-40B4-BE49-F238E27FC236}">
                  <a16:creationId xmlns:a16="http://schemas.microsoft.com/office/drawing/2014/main" id="{C93B327B-A30C-4CB9-9803-0B1AF9DA1D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</p:grpSp>
      <p:grpSp>
        <p:nvGrpSpPr>
          <p:cNvPr id="22829" name="Group 301">
            <a:extLst>
              <a:ext uri="{FF2B5EF4-FFF2-40B4-BE49-F238E27FC236}">
                <a16:creationId xmlns:a16="http://schemas.microsoft.com/office/drawing/2014/main" id="{7A873D88-0B52-4BF1-A56B-5E9A964D9A1C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11576050"/>
            <a:ext cx="396875" cy="133350"/>
            <a:chOff x="1357" y="3891"/>
            <a:chExt cx="250" cy="84"/>
          </a:xfrm>
        </p:grpSpPr>
        <p:sp>
          <p:nvSpPr>
            <p:cNvPr id="22830" name="WordArt 302">
              <a:extLst>
                <a:ext uri="{FF2B5EF4-FFF2-40B4-BE49-F238E27FC236}">
                  <a16:creationId xmlns:a16="http://schemas.microsoft.com/office/drawing/2014/main" id="{49CFFEFC-DBC0-4007-B7AF-BECE39C17E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  <p:sp>
          <p:nvSpPr>
            <p:cNvPr id="22831" name="WordArt 303">
              <a:extLst>
                <a:ext uri="{FF2B5EF4-FFF2-40B4-BE49-F238E27FC236}">
                  <a16:creationId xmlns:a16="http://schemas.microsoft.com/office/drawing/2014/main" id="{5EE02544-CE5D-42D0-9F88-AEF5EBFD6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</p:grpSp>
      <p:grpSp>
        <p:nvGrpSpPr>
          <p:cNvPr id="22832" name="Group 304">
            <a:extLst>
              <a:ext uri="{FF2B5EF4-FFF2-40B4-BE49-F238E27FC236}">
                <a16:creationId xmlns:a16="http://schemas.microsoft.com/office/drawing/2014/main" id="{9606E814-9971-4CF2-80C5-E36DCD2D3346}"/>
              </a:ext>
            </a:extLst>
          </p:cNvPr>
          <p:cNvGrpSpPr>
            <a:grpSpLocks/>
          </p:cNvGrpSpPr>
          <p:nvPr/>
        </p:nvGrpSpPr>
        <p:grpSpPr bwMode="auto">
          <a:xfrm>
            <a:off x="5249863" y="1539875"/>
            <a:ext cx="396875" cy="133350"/>
            <a:chOff x="1357" y="4118"/>
            <a:chExt cx="250" cy="84"/>
          </a:xfrm>
        </p:grpSpPr>
        <p:sp>
          <p:nvSpPr>
            <p:cNvPr id="22833" name="WordArt 305">
              <a:extLst>
                <a:ext uri="{FF2B5EF4-FFF2-40B4-BE49-F238E27FC236}">
                  <a16:creationId xmlns:a16="http://schemas.microsoft.com/office/drawing/2014/main" id="{3ABDF39C-0FD2-40C0-84F1-1BE8AC6B0C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  <p:sp>
          <p:nvSpPr>
            <p:cNvPr id="22834" name="WordArt 306">
              <a:extLst>
                <a:ext uri="{FF2B5EF4-FFF2-40B4-BE49-F238E27FC236}">
                  <a16:creationId xmlns:a16="http://schemas.microsoft.com/office/drawing/2014/main" id="{AFBCE094-099F-44DD-AD60-F4C99335DD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</p:grpSp>
      <p:grpSp>
        <p:nvGrpSpPr>
          <p:cNvPr id="22835" name="Group 307">
            <a:extLst>
              <a:ext uri="{FF2B5EF4-FFF2-40B4-BE49-F238E27FC236}">
                <a16:creationId xmlns:a16="http://schemas.microsoft.com/office/drawing/2014/main" id="{E4D05036-0B17-4944-83E8-495F8C8F8F58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755900"/>
            <a:ext cx="396875" cy="133350"/>
            <a:chOff x="1357" y="4315"/>
            <a:chExt cx="250" cy="84"/>
          </a:xfrm>
        </p:grpSpPr>
        <p:sp>
          <p:nvSpPr>
            <p:cNvPr id="22836" name="WordArt 308">
              <a:extLst>
                <a:ext uri="{FF2B5EF4-FFF2-40B4-BE49-F238E27FC236}">
                  <a16:creationId xmlns:a16="http://schemas.microsoft.com/office/drawing/2014/main" id="{E327323E-32EE-4F74-8FC2-C9D113AA1C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  <p:sp>
          <p:nvSpPr>
            <p:cNvPr id="22837" name="WordArt 309">
              <a:extLst>
                <a:ext uri="{FF2B5EF4-FFF2-40B4-BE49-F238E27FC236}">
                  <a16:creationId xmlns:a16="http://schemas.microsoft.com/office/drawing/2014/main" id="{CB83F600-F51E-4E58-84BD-8A11AABEBF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</p:grpSp>
      <p:grpSp>
        <p:nvGrpSpPr>
          <p:cNvPr id="22838" name="Group 310">
            <a:extLst>
              <a:ext uri="{FF2B5EF4-FFF2-40B4-BE49-F238E27FC236}">
                <a16:creationId xmlns:a16="http://schemas.microsoft.com/office/drawing/2014/main" id="{E91DF31F-5D68-4D25-8CD3-4C1B9C6DA1B6}"/>
              </a:ext>
            </a:extLst>
          </p:cNvPr>
          <p:cNvGrpSpPr>
            <a:grpSpLocks/>
          </p:cNvGrpSpPr>
          <p:nvPr/>
        </p:nvGrpSpPr>
        <p:grpSpPr bwMode="auto">
          <a:xfrm>
            <a:off x="5565775" y="1855788"/>
            <a:ext cx="396875" cy="133350"/>
            <a:chOff x="1357" y="4542"/>
            <a:chExt cx="250" cy="84"/>
          </a:xfrm>
        </p:grpSpPr>
        <p:sp>
          <p:nvSpPr>
            <p:cNvPr id="22839" name="WordArt 311">
              <a:extLst>
                <a:ext uri="{FF2B5EF4-FFF2-40B4-BE49-F238E27FC236}">
                  <a16:creationId xmlns:a16="http://schemas.microsoft.com/office/drawing/2014/main" id="{105255FA-D6CD-4A99-BFE6-DBBF2591C6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5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  <p:sp>
          <p:nvSpPr>
            <p:cNvPr id="22840" name="WordArt 312">
              <a:extLst>
                <a:ext uri="{FF2B5EF4-FFF2-40B4-BE49-F238E27FC236}">
                  <a16:creationId xmlns:a16="http://schemas.microsoft.com/office/drawing/2014/main" id="{D502B48C-3426-4133-9037-6AE6C96A6C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5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>
            <a:extLst>
              <a:ext uri="{FF2B5EF4-FFF2-40B4-BE49-F238E27FC236}">
                <a16:creationId xmlns:a16="http://schemas.microsoft.com/office/drawing/2014/main" id="{18B7D9BD-0016-4218-BB99-709B0B1267F6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100013"/>
            <a:ext cx="7740650" cy="12422187"/>
            <a:chOff x="529" y="63"/>
            <a:chExt cx="4876" cy="7825"/>
          </a:xfrm>
        </p:grpSpPr>
        <p:sp>
          <p:nvSpPr>
            <p:cNvPr id="23555" name="Rectangle 3">
              <a:extLst>
                <a:ext uri="{FF2B5EF4-FFF2-40B4-BE49-F238E27FC236}">
                  <a16:creationId xmlns:a16="http://schemas.microsoft.com/office/drawing/2014/main" id="{B199BE7F-4D42-48F3-80F9-D2A41DFEA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7434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6" name="Rectangle 4">
              <a:extLst>
                <a:ext uri="{FF2B5EF4-FFF2-40B4-BE49-F238E27FC236}">
                  <a16:creationId xmlns:a16="http://schemas.microsoft.com/office/drawing/2014/main" id="{F6190272-99FD-4A41-AB96-B14BBA48A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7547"/>
              <a:ext cx="22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76409329-D4CE-476D-8D77-4621F0978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7547"/>
              <a:ext cx="56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92662805-6B63-446F-9098-F19EEA5D6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7094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21FEA875-F9DE-4436-8128-53EFE4733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7094"/>
              <a:ext cx="45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501CD382-26EB-46FD-92E4-611E39CAA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7094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AE04542C-8D70-4BA0-8CF2-59C85AB57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754"/>
              <a:ext cx="90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D13D300E-62A8-430F-B705-E2BA84D89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6527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F439488F-6D9F-48E1-A31B-1D9328E7F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6754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76BC273D-A0A9-4F5A-A995-6AFD75940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846"/>
              <a:ext cx="453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74011146-640C-459E-8154-0D7D79FDD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6527"/>
              <a:ext cx="908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7E5FA58A-94B6-421F-92B4-C8357ED36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846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0CBFC9D5-FFE2-4F16-A3FA-90C3A84ED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6073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99BC7571-23DD-451A-9E61-70681714B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846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54F6D35A-3BA3-4868-B7D8-B2FE96416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506"/>
              <a:ext cx="79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901868BC-7ED5-4442-97A5-969B22B9C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279"/>
              <a:ext cx="79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E0040CFC-1FDD-4979-90A3-11E7F82A5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846"/>
              <a:ext cx="567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B5C251BE-68A9-4736-89D9-C4FD0FB69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5620"/>
              <a:ext cx="1021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A52DD501-C374-4800-88B4-7ED78ACDD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279"/>
              <a:ext cx="90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B486C25D-5023-4CCB-A2A4-CD7441B15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4939"/>
              <a:ext cx="681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672B1FB9-8B3F-4F8A-A375-252EFF219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805"/>
              <a:ext cx="680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4879A8B1-210B-458D-BA71-047A6AEE8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4032"/>
              <a:ext cx="227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F4502148-FDED-4EF1-94CB-E6C7217DD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826"/>
              <a:ext cx="680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707C9BB7-689E-4CB9-867C-54B69D439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5053"/>
              <a:ext cx="79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7F84EC72-2D67-4D1E-ABAD-12E8E63A1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4826"/>
              <a:ext cx="79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4BFBB5A8-2D8C-4F8A-8DCD-96157160F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3238"/>
              <a:ext cx="1815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4E7853E8-CC74-4BA0-BB4E-B2061A9DE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3805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1F331F02-80DF-49C8-BD1B-5BE482964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4486"/>
              <a:ext cx="79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0849A331-C0C7-46CF-B285-1159CA2A0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4032"/>
              <a:ext cx="79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FB815478-56E1-4B05-B6F2-663659246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3805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A8129DB1-6F97-405B-8C37-4C2763792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3805"/>
              <a:ext cx="226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70438C7A-32A2-4ADD-830E-E7A614C0A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486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Rectangle 35">
              <a:extLst>
                <a:ext uri="{FF2B5EF4-FFF2-40B4-BE49-F238E27FC236}">
                  <a16:creationId xmlns:a16="http://schemas.microsoft.com/office/drawing/2014/main" id="{2DB56AFE-E79E-4482-8838-7868D77F9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3805"/>
              <a:ext cx="226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Rectangle 36">
              <a:extLst>
                <a:ext uri="{FF2B5EF4-FFF2-40B4-BE49-F238E27FC236}">
                  <a16:creationId xmlns:a16="http://schemas.microsoft.com/office/drawing/2014/main" id="{261E1176-F3FD-48A8-A0EE-21BE0F165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4826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Rectangle 37">
              <a:extLst>
                <a:ext uri="{FF2B5EF4-FFF2-40B4-BE49-F238E27FC236}">
                  <a16:creationId xmlns:a16="http://schemas.microsoft.com/office/drawing/2014/main" id="{77FDA531-A099-4BCF-B043-DE35C12A0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599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Rectangle 38">
              <a:extLst>
                <a:ext uri="{FF2B5EF4-FFF2-40B4-BE49-F238E27FC236}">
                  <a16:creationId xmlns:a16="http://schemas.microsoft.com/office/drawing/2014/main" id="{1AAF7325-86A7-4F81-8BE2-8FB7888C3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4032"/>
              <a:ext cx="68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Rectangle 39">
              <a:extLst>
                <a:ext uri="{FF2B5EF4-FFF2-40B4-BE49-F238E27FC236}">
                  <a16:creationId xmlns:a16="http://schemas.microsoft.com/office/drawing/2014/main" id="{B2927342-3A09-458B-9840-2624C6A2F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4372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2" name="Rectangle 40">
              <a:extLst>
                <a:ext uri="{FF2B5EF4-FFF2-40B4-BE49-F238E27FC236}">
                  <a16:creationId xmlns:a16="http://schemas.microsoft.com/office/drawing/2014/main" id="{76754730-89ED-4497-ABEC-A7B582EF6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599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3" name="Rectangle 41">
              <a:extLst>
                <a:ext uri="{FF2B5EF4-FFF2-40B4-BE49-F238E27FC236}">
                  <a16:creationId xmlns:a16="http://schemas.microsoft.com/office/drawing/2014/main" id="{182E4E81-CDFD-45CA-AA83-9A808EA35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372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4" name="Rectangle 42">
              <a:extLst>
                <a:ext uri="{FF2B5EF4-FFF2-40B4-BE49-F238E27FC236}">
                  <a16:creationId xmlns:a16="http://schemas.microsoft.com/office/drawing/2014/main" id="{96563285-0FB3-4D7D-953D-C981B00F6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4032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Rectangle 43">
              <a:extLst>
                <a:ext uri="{FF2B5EF4-FFF2-40B4-BE49-F238E27FC236}">
                  <a16:creationId xmlns:a16="http://schemas.microsoft.com/office/drawing/2014/main" id="{63E4E9B3-FABE-4712-890D-A3E54406C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4032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6" name="Rectangle 44">
              <a:extLst>
                <a:ext uri="{FF2B5EF4-FFF2-40B4-BE49-F238E27FC236}">
                  <a16:creationId xmlns:a16="http://schemas.microsoft.com/office/drawing/2014/main" id="{613EBFBC-9677-475B-84BB-8AB7316F9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3805"/>
              <a:ext cx="113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7" name="Rectangle 45">
              <a:extLst>
                <a:ext uri="{FF2B5EF4-FFF2-40B4-BE49-F238E27FC236}">
                  <a16:creationId xmlns:a16="http://schemas.microsoft.com/office/drawing/2014/main" id="{E60A60DC-8A55-48BF-AFB4-A0A45C7AF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3238"/>
              <a:ext cx="113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8" name="Rectangle 46">
              <a:extLst>
                <a:ext uri="{FF2B5EF4-FFF2-40B4-BE49-F238E27FC236}">
                  <a16:creationId xmlns:a16="http://schemas.microsoft.com/office/drawing/2014/main" id="{DE20C089-CEC5-4548-882D-916E9EEA4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3805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9" name="Rectangle 47">
              <a:extLst>
                <a:ext uri="{FF2B5EF4-FFF2-40B4-BE49-F238E27FC236}">
                  <a16:creationId xmlns:a16="http://schemas.microsoft.com/office/drawing/2014/main" id="{588D05F8-7BC7-4364-9B18-27F8B226F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3238"/>
              <a:ext cx="79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0" name="Rectangle 48">
              <a:extLst>
                <a:ext uri="{FF2B5EF4-FFF2-40B4-BE49-F238E27FC236}">
                  <a16:creationId xmlns:a16="http://schemas.microsoft.com/office/drawing/2014/main" id="{8B188447-5C89-42A3-A20E-E40DFFB85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2671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1" name="Rectangle 49">
              <a:extLst>
                <a:ext uri="{FF2B5EF4-FFF2-40B4-BE49-F238E27FC236}">
                  <a16:creationId xmlns:a16="http://schemas.microsoft.com/office/drawing/2014/main" id="{2094975A-2AD5-4B79-89B0-2B108672C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671"/>
              <a:ext cx="11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2" name="Rectangle 50">
              <a:extLst>
                <a:ext uri="{FF2B5EF4-FFF2-40B4-BE49-F238E27FC236}">
                  <a16:creationId xmlns:a16="http://schemas.microsoft.com/office/drawing/2014/main" id="{19103E0F-7B31-48D2-9827-C71BDA031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2671"/>
              <a:ext cx="22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3" name="Rectangle 51">
              <a:extLst>
                <a:ext uri="{FF2B5EF4-FFF2-40B4-BE49-F238E27FC236}">
                  <a16:creationId xmlns:a16="http://schemas.microsoft.com/office/drawing/2014/main" id="{EEF6FDF4-0B50-44CE-80CD-4BC257808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2671"/>
              <a:ext cx="22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4" name="Rectangle 52">
              <a:extLst>
                <a:ext uri="{FF2B5EF4-FFF2-40B4-BE49-F238E27FC236}">
                  <a16:creationId xmlns:a16="http://schemas.microsoft.com/office/drawing/2014/main" id="{8EEF7694-0306-411F-B18A-ADA71B908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104"/>
              <a:ext cx="56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5" name="Rectangle 53">
              <a:extLst>
                <a:ext uri="{FF2B5EF4-FFF2-40B4-BE49-F238E27FC236}">
                  <a16:creationId xmlns:a16="http://schemas.microsoft.com/office/drawing/2014/main" id="{22579B0A-AB56-412C-89AC-88CEA612F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785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6" name="Rectangle 54">
              <a:extLst>
                <a:ext uri="{FF2B5EF4-FFF2-40B4-BE49-F238E27FC236}">
                  <a16:creationId xmlns:a16="http://schemas.microsoft.com/office/drawing/2014/main" id="{70779DE7-0F54-48CA-9258-D35E2C82C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558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7" name="Rectangle 55">
              <a:extLst>
                <a:ext uri="{FF2B5EF4-FFF2-40B4-BE49-F238E27FC236}">
                  <a16:creationId xmlns:a16="http://schemas.microsoft.com/office/drawing/2014/main" id="{1557D478-FD6C-405D-9993-F3E9D1572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104"/>
              <a:ext cx="45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8" name="Rectangle 56">
              <a:extLst>
                <a:ext uri="{FF2B5EF4-FFF2-40B4-BE49-F238E27FC236}">
                  <a16:creationId xmlns:a16="http://schemas.microsoft.com/office/drawing/2014/main" id="{87E53112-F98F-4AF7-BC9A-225CCD06A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2785"/>
              <a:ext cx="113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9" name="Rectangle 57">
              <a:extLst>
                <a:ext uri="{FF2B5EF4-FFF2-40B4-BE49-F238E27FC236}">
                  <a16:creationId xmlns:a16="http://schemas.microsoft.com/office/drawing/2014/main" id="{D0F5CA71-D65C-4EAA-B791-946CC4ECAD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17" y="2444"/>
              <a:ext cx="56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0" name="Rectangle 58">
              <a:extLst>
                <a:ext uri="{FF2B5EF4-FFF2-40B4-BE49-F238E27FC236}">
                  <a16:creationId xmlns:a16="http://schemas.microsoft.com/office/drawing/2014/main" id="{27BF8B49-2074-47B2-9249-A28F7A1FE15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50" y="2444"/>
              <a:ext cx="56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1" name="Rectangle 59">
              <a:extLst>
                <a:ext uri="{FF2B5EF4-FFF2-40B4-BE49-F238E27FC236}">
                  <a16:creationId xmlns:a16="http://schemas.microsoft.com/office/drawing/2014/main" id="{711993A5-3E8D-41C6-825A-D6148B6BAB8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77" y="1764"/>
              <a:ext cx="90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2" name="Rectangle 60">
              <a:extLst>
                <a:ext uri="{FF2B5EF4-FFF2-40B4-BE49-F238E27FC236}">
                  <a16:creationId xmlns:a16="http://schemas.microsoft.com/office/drawing/2014/main" id="{6676106F-A6A7-4265-9A05-1AD982E6198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970"/>
              <a:ext cx="907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3" name="Rectangle 61">
              <a:extLst>
                <a:ext uri="{FF2B5EF4-FFF2-40B4-BE49-F238E27FC236}">
                  <a16:creationId xmlns:a16="http://schemas.microsoft.com/office/drawing/2014/main" id="{86135AEB-AF97-45D8-9705-441AE7BDEDA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003" y="1310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4" name="Rectangle 62">
              <a:extLst>
                <a:ext uri="{FF2B5EF4-FFF2-40B4-BE49-F238E27FC236}">
                  <a16:creationId xmlns:a16="http://schemas.microsoft.com/office/drawing/2014/main" id="{A332B1F4-CEF0-4D7A-BCA4-A8BC640C18D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17" y="517"/>
              <a:ext cx="567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5" name="Rectangle 63">
              <a:extLst>
                <a:ext uri="{FF2B5EF4-FFF2-40B4-BE49-F238E27FC236}">
                  <a16:creationId xmlns:a16="http://schemas.microsoft.com/office/drawing/2014/main" id="{C53ACE28-429A-4DBB-8CCB-D85B88D63DF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1" y="1651"/>
              <a:ext cx="79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6" name="Rectangle 64">
              <a:extLst>
                <a:ext uri="{FF2B5EF4-FFF2-40B4-BE49-F238E27FC236}">
                  <a16:creationId xmlns:a16="http://schemas.microsoft.com/office/drawing/2014/main" id="{900FD095-94D1-4E66-80C8-8D371C4DD3A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1" y="1424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7" name="Rectangle 65">
              <a:extLst>
                <a:ext uri="{FF2B5EF4-FFF2-40B4-BE49-F238E27FC236}">
                  <a16:creationId xmlns:a16="http://schemas.microsoft.com/office/drawing/2014/main" id="{202B9928-A66A-47F6-B5F2-943E7A1305C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31" y="1424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8" name="Rectangle 66">
              <a:extLst>
                <a:ext uri="{FF2B5EF4-FFF2-40B4-BE49-F238E27FC236}">
                  <a16:creationId xmlns:a16="http://schemas.microsoft.com/office/drawing/2014/main" id="{987C15DF-B89D-4D7E-8627-F4EDFB80DDE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58" y="970"/>
              <a:ext cx="68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9" name="Rectangle 67">
              <a:extLst>
                <a:ext uri="{FF2B5EF4-FFF2-40B4-BE49-F238E27FC236}">
                  <a16:creationId xmlns:a16="http://schemas.microsoft.com/office/drawing/2014/main" id="{4E3ED552-AEC5-4947-A684-8A2DF23DAA9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38" y="63"/>
              <a:ext cx="454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0" name="Rectangle 68">
              <a:extLst>
                <a:ext uri="{FF2B5EF4-FFF2-40B4-BE49-F238E27FC236}">
                  <a16:creationId xmlns:a16="http://schemas.microsoft.com/office/drawing/2014/main" id="{1255D9E1-808E-4D53-BE73-60057DB8103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58" y="630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1" name="Rectangle 69">
              <a:extLst>
                <a:ext uri="{FF2B5EF4-FFF2-40B4-BE49-F238E27FC236}">
                  <a16:creationId xmlns:a16="http://schemas.microsoft.com/office/drawing/2014/main" id="{8B5D5DF9-A245-4024-AD0B-1BF02D8D23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98" y="290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2" name="Rectangle 70">
              <a:extLst>
                <a:ext uri="{FF2B5EF4-FFF2-40B4-BE49-F238E27FC236}">
                  <a16:creationId xmlns:a16="http://schemas.microsoft.com/office/drawing/2014/main" id="{0B64B009-1454-478C-9E13-2F93A6185A3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31" y="63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3" name="Rectangle 71">
              <a:extLst>
                <a:ext uri="{FF2B5EF4-FFF2-40B4-BE49-F238E27FC236}">
                  <a16:creationId xmlns:a16="http://schemas.microsoft.com/office/drawing/2014/main" id="{500F987A-941D-4506-BD6A-330F1D7AE6B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1" y="970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4" name="Rectangle 72">
              <a:extLst>
                <a:ext uri="{FF2B5EF4-FFF2-40B4-BE49-F238E27FC236}">
                  <a16:creationId xmlns:a16="http://schemas.microsoft.com/office/drawing/2014/main" id="{6C6478B7-8E81-41E0-A4AC-9D3EA9CA31E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18" y="970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5" name="Rectangle 73">
              <a:extLst>
                <a:ext uri="{FF2B5EF4-FFF2-40B4-BE49-F238E27FC236}">
                  <a16:creationId xmlns:a16="http://schemas.microsoft.com/office/drawing/2014/main" id="{E067FD52-650B-4AEC-9299-83FE8A8DFB0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51" y="630"/>
              <a:ext cx="90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6" name="Rectangle 74">
              <a:extLst>
                <a:ext uri="{FF2B5EF4-FFF2-40B4-BE49-F238E27FC236}">
                  <a16:creationId xmlns:a16="http://schemas.microsoft.com/office/drawing/2014/main" id="{5870C3BF-A986-4944-9F56-1BC3CD92C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6300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7" name="Rectangle 75">
              <a:extLst>
                <a:ext uri="{FF2B5EF4-FFF2-40B4-BE49-F238E27FC236}">
                  <a16:creationId xmlns:a16="http://schemas.microsoft.com/office/drawing/2014/main" id="{8EE630C0-FBE3-44B9-B94A-08CFBE164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6300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8" name="Rectangle 76">
              <a:extLst>
                <a:ext uri="{FF2B5EF4-FFF2-40B4-BE49-F238E27FC236}">
                  <a16:creationId xmlns:a16="http://schemas.microsoft.com/office/drawing/2014/main" id="{AC588BD4-A3E4-465B-A211-B89F13D8B5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2558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9" name="Rectangle 77">
              <a:extLst>
                <a:ext uri="{FF2B5EF4-FFF2-40B4-BE49-F238E27FC236}">
                  <a16:creationId xmlns:a16="http://schemas.microsoft.com/office/drawing/2014/main" id="{CE4DCC79-7C10-4F56-9042-B7F78BD8E4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2104"/>
              <a:ext cx="340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30" name="Rectangle 78">
              <a:extLst>
                <a:ext uri="{FF2B5EF4-FFF2-40B4-BE49-F238E27FC236}">
                  <a16:creationId xmlns:a16="http://schemas.microsoft.com/office/drawing/2014/main" id="{EA796045-7047-40A9-994D-ADFA502ECE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2898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31" name="Rectangle 79">
              <a:extLst>
                <a:ext uri="{FF2B5EF4-FFF2-40B4-BE49-F238E27FC236}">
                  <a16:creationId xmlns:a16="http://schemas.microsoft.com/office/drawing/2014/main" id="{861407DF-183D-47BF-9070-7C9614B8A66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684" y="2331"/>
              <a:ext cx="340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34" name="Group 82">
            <a:extLst>
              <a:ext uri="{FF2B5EF4-FFF2-40B4-BE49-F238E27FC236}">
                <a16:creationId xmlns:a16="http://schemas.microsoft.com/office/drawing/2014/main" id="{48CEE261-C135-4356-8007-6D8576900434}"/>
              </a:ext>
            </a:extLst>
          </p:cNvPr>
          <p:cNvGrpSpPr>
            <a:grpSpLocks/>
          </p:cNvGrpSpPr>
          <p:nvPr/>
        </p:nvGrpSpPr>
        <p:grpSpPr bwMode="auto">
          <a:xfrm>
            <a:off x="7902575" y="1114425"/>
            <a:ext cx="274638" cy="133350"/>
            <a:chOff x="245" y="686"/>
            <a:chExt cx="173" cy="84"/>
          </a:xfrm>
        </p:grpSpPr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E6F1286D-9378-4DE0-B0FB-DD697BEC43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68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3C4F551A-CC38-4DC2-8FEA-A5DA36F01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68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栄村</a:t>
              </a:r>
            </a:p>
          </p:txBody>
        </p:sp>
      </p:grpSp>
      <p:grpSp>
        <p:nvGrpSpPr>
          <p:cNvPr id="23637" name="Group 85">
            <a:extLst>
              <a:ext uri="{FF2B5EF4-FFF2-40B4-BE49-F238E27FC236}">
                <a16:creationId xmlns:a16="http://schemas.microsoft.com/office/drawing/2014/main" id="{E9F629D4-A762-43A1-A3DE-417C4B2BB070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2373313"/>
            <a:ext cx="396875" cy="133350"/>
            <a:chOff x="585" y="232"/>
            <a:chExt cx="250" cy="84"/>
          </a:xfrm>
        </p:grpSpPr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1B6B2C11-95AC-4CD5-9945-331299E88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FA9B8CE0-41F5-43F8-BBA1-79E8A684CC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長野市</a:t>
              </a:r>
            </a:p>
          </p:txBody>
        </p:sp>
      </p:grpSp>
      <p:grpSp>
        <p:nvGrpSpPr>
          <p:cNvPr id="23640" name="Group 88">
            <a:extLst>
              <a:ext uri="{FF2B5EF4-FFF2-40B4-BE49-F238E27FC236}">
                <a16:creationId xmlns:a16="http://schemas.microsoft.com/office/drawing/2014/main" id="{B51AA2F1-49A5-491E-9D11-3A7A65DA0821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3273425"/>
            <a:ext cx="396875" cy="133350"/>
            <a:chOff x="925" y="686"/>
            <a:chExt cx="250" cy="84"/>
          </a:xfrm>
        </p:grpSpPr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DAD2BFD3-8CA9-4889-A9ED-B3F411231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9E1D1307-F92A-47F4-BDE3-13BE378685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大町市</a:t>
              </a:r>
            </a:p>
          </p:txBody>
        </p:sp>
      </p:grpSp>
      <p:grpSp>
        <p:nvGrpSpPr>
          <p:cNvPr id="23643" name="Group 91">
            <a:extLst>
              <a:ext uri="{FF2B5EF4-FFF2-40B4-BE49-F238E27FC236}">
                <a16:creationId xmlns:a16="http://schemas.microsoft.com/office/drawing/2014/main" id="{64BBDAF3-515F-46F4-95EC-0330734BA904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2373313"/>
            <a:ext cx="396875" cy="133350"/>
            <a:chOff x="925" y="3636"/>
            <a:chExt cx="250" cy="84"/>
          </a:xfrm>
        </p:grpSpPr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6A534C1A-48C5-4B8E-9396-3B12DC860B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FDB6CEAF-ED89-4150-9327-7704C6B718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白馬村</a:t>
              </a:r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F890E123-C492-4969-8B0D-A9714C1CD406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1384300"/>
            <a:ext cx="396875" cy="133350"/>
            <a:chOff x="585" y="3891"/>
            <a:chExt cx="250" cy="84"/>
          </a:xfrm>
        </p:grpSpPr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817F42F0-1695-4950-87FF-10E5C5F401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DFD1A972-496D-4ECE-9E42-EE7EAA8BE7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小谷村</a:t>
              </a:r>
            </a:p>
          </p:txBody>
        </p:sp>
      </p:grpSp>
      <p:grpSp>
        <p:nvGrpSpPr>
          <p:cNvPr id="23649" name="Group 97">
            <a:extLst>
              <a:ext uri="{FF2B5EF4-FFF2-40B4-BE49-F238E27FC236}">
                <a16:creationId xmlns:a16="http://schemas.microsoft.com/office/drawing/2014/main" id="{6BB090B4-ABCA-4AB0-80FA-A2F971654A62}"/>
              </a:ext>
            </a:extLst>
          </p:cNvPr>
          <p:cNvGrpSpPr>
            <a:grpSpLocks/>
          </p:cNvGrpSpPr>
          <p:nvPr/>
        </p:nvGrpSpPr>
        <p:grpSpPr bwMode="auto">
          <a:xfrm>
            <a:off x="3343275" y="5524500"/>
            <a:ext cx="396875" cy="133350"/>
            <a:chOff x="585" y="459"/>
            <a:chExt cx="250" cy="84"/>
          </a:xfrm>
        </p:grpSpPr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572804EB-204E-498B-90D3-D00E280228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B37430BE-CD73-47D2-9D9E-FCD27F296C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松本市</a:t>
              </a:r>
            </a:p>
          </p:txBody>
        </p:sp>
      </p:grpSp>
      <p:grpSp>
        <p:nvGrpSpPr>
          <p:cNvPr id="23652" name="Group 100">
            <a:extLst>
              <a:ext uri="{FF2B5EF4-FFF2-40B4-BE49-F238E27FC236}">
                <a16:creationId xmlns:a16="http://schemas.microsoft.com/office/drawing/2014/main" id="{1299330B-55FF-4A65-A80D-1C4E52A716DD}"/>
              </a:ext>
            </a:extLst>
          </p:cNvPr>
          <p:cNvGrpSpPr>
            <a:grpSpLocks/>
          </p:cNvGrpSpPr>
          <p:nvPr/>
        </p:nvGrpSpPr>
        <p:grpSpPr bwMode="auto">
          <a:xfrm>
            <a:off x="6942138" y="5522913"/>
            <a:ext cx="396875" cy="133350"/>
            <a:chOff x="925" y="1367"/>
            <a:chExt cx="250" cy="84"/>
          </a:xfrm>
        </p:grpSpPr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0BB2BFCB-4306-4799-9B1A-C973F978ED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875EA8A4-13D8-4FB4-89BF-AD1927CD2A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佐久市</a:t>
              </a:r>
            </a:p>
          </p:txBody>
        </p:sp>
      </p:grpSp>
      <p:grpSp>
        <p:nvGrpSpPr>
          <p:cNvPr id="23655" name="Group 103">
            <a:extLst>
              <a:ext uri="{FF2B5EF4-FFF2-40B4-BE49-F238E27FC236}">
                <a16:creationId xmlns:a16="http://schemas.microsoft.com/office/drawing/2014/main" id="{A8DB632D-CAD4-4AFA-A121-2569017CDC0B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5524500"/>
            <a:ext cx="396875" cy="133350"/>
            <a:chOff x="585" y="2728"/>
            <a:chExt cx="250" cy="84"/>
          </a:xfrm>
        </p:grpSpPr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ED5EAAC2-7C62-4F9E-82AE-98EAF4AB1D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C96B4501-331B-4A18-82A0-261EE8D35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長和町</a:t>
              </a:r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88600FA2-CBB8-4FB5-A359-33262C8BB924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2914650"/>
            <a:ext cx="396875" cy="133350"/>
            <a:chOff x="585" y="1594"/>
            <a:chExt cx="250" cy="84"/>
          </a:xfrm>
        </p:grpSpPr>
        <p:sp>
          <p:nvSpPr>
            <p:cNvPr id="23659" name="WordArt 107">
              <a:extLst>
                <a:ext uri="{FF2B5EF4-FFF2-40B4-BE49-F238E27FC236}">
                  <a16:creationId xmlns:a16="http://schemas.microsoft.com/office/drawing/2014/main" id="{985828FD-8448-41D7-814B-D760141B95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8C8356C4-A5B0-4CCE-A292-CC463CD9BE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須坂市</a:t>
              </a:r>
            </a:p>
          </p:txBody>
        </p:sp>
      </p:grpSp>
      <p:grpSp>
        <p:nvGrpSpPr>
          <p:cNvPr id="23661" name="Group 109">
            <a:extLst>
              <a:ext uri="{FF2B5EF4-FFF2-40B4-BE49-F238E27FC236}">
                <a16:creationId xmlns:a16="http://schemas.microsoft.com/office/drawing/2014/main" id="{1AB8A80F-F74B-4C9A-83A1-B92CD8BF6EC2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2352675"/>
            <a:ext cx="530225" cy="133350"/>
            <a:chOff x="1379" y="2728"/>
            <a:chExt cx="334" cy="84"/>
          </a:xfrm>
        </p:grpSpPr>
        <p:sp>
          <p:nvSpPr>
            <p:cNvPr id="23662" name="WordArt 110">
              <a:extLst>
                <a:ext uri="{FF2B5EF4-FFF2-40B4-BE49-F238E27FC236}">
                  <a16:creationId xmlns:a16="http://schemas.microsoft.com/office/drawing/2014/main" id="{511CF047-9302-480D-BB58-398E34ED69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7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2E553AA0-55BD-4015-8211-5B57629C23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7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小布施町</a:t>
              </a:r>
            </a:p>
          </p:txBody>
        </p:sp>
      </p:grpSp>
      <p:grpSp>
        <p:nvGrpSpPr>
          <p:cNvPr id="23664" name="Group 112">
            <a:extLst>
              <a:ext uri="{FF2B5EF4-FFF2-40B4-BE49-F238E27FC236}">
                <a16:creationId xmlns:a16="http://schemas.microsoft.com/office/drawing/2014/main" id="{0398DEDA-20A1-41BD-8FD1-BFCF5C5AA290}"/>
              </a:ext>
            </a:extLst>
          </p:cNvPr>
          <p:cNvGrpSpPr>
            <a:grpSpLocks/>
          </p:cNvGrpSpPr>
          <p:nvPr/>
        </p:nvGrpSpPr>
        <p:grpSpPr bwMode="auto">
          <a:xfrm>
            <a:off x="6875463" y="1203325"/>
            <a:ext cx="530225" cy="133350"/>
            <a:chOff x="1379" y="2955"/>
            <a:chExt cx="334" cy="84"/>
          </a:xfrm>
        </p:grpSpPr>
        <p:sp>
          <p:nvSpPr>
            <p:cNvPr id="23665" name="WordArt 113">
              <a:extLst>
                <a:ext uri="{FF2B5EF4-FFF2-40B4-BE49-F238E27FC236}">
                  <a16:creationId xmlns:a16="http://schemas.microsoft.com/office/drawing/2014/main" id="{004DD822-373D-4FF5-94C5-8645FFE6E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95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613C7694-8C0E-4988-A649-83192EEF0A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95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木島平村</a:t>
              </a:r>
            </a:p>
          </p:txBody>
        </p:sp>
      </p:grpSp>
      <p:grpSp>
        <p:nvGrpSpPr>
          <p:cNvPr id="23667" name="Group 115">
            <a:extLst>
              <a:ext uri="{FF2B5EF4-FFF2-40B4-BE49-F238E27FC236}">
                <a16:creationId xmlns:a16="http://schemas.microsoft.com/office/drawing/2014/main" id="{2B4F91D8-8623-4DC6-A778-5F6CBFF951FD}"/>
              </a:ext>
            </a:extLst>
          </p:cNvPr>
          <p:cNvGrpSpPr>
            <a:grpSpLocks/>
          </p:cNvGrpSpPr>
          <p:nvPr/>
        </p:nvGrpSpPr>
        <p:grpSpPr bwMode="auto">
          <a:xfrm>
            <a:off x="6875463" y="1833563"/>
            <a:ext cx="530225" cy="133350"/>
            <a:chOff x="1379" y="3409"/>
            <a:chExt cx="334" cy="84"/>
          </a:xfrm>
        </p:grpSpPr>
        <p:sp>
          <p:nvSpPr>
            <p:cNvPr id="23668" name="WordArt 116">
              <a:extLst>
                <a:ext uri="{FF2B5EF4-FFF2-40B4-BE49-F238E27FC236}">
                  <a16:creationId xmlns:a16="http://schemas.microsoft.com/office/drawing/2014/main" id="{D29FB0CE-FBB0-4549-9C37-420F3529EE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7A167C59-AA80-44C6-939E-819E856F35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山ノ内町</a:t>
              </a:r>
            </a:p>
          </p:txBody>
        </p:sp>
      </p:grpSp>
      <p:grpSp>
        <p:nvGrpSpPr>
          <p:cNvPr id="23670" name="Group 118">
            <a:extLst>
              <a:ext uri="{FF2B5EF4-FFF2-40B4-BE49-F238E27FC236}">
                <a16:creationId xmlns:a16="http://schemas.microsoft.com/office/drawing/2014/main" id="{A97DD76E-3B80-4D29-98BE-8BDA316D3166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504825"/>
            <a:ext cx="396875" cy="133350"/>
            <a:chOff x="245" y="1140"/>
            <a:chExt cx="250" cy="84"/>
          </a:xfrm>
        </p:grpSpPr>
        <p:sp>
          <p:nvSpPr>
            <p:cNvPr id="23671" name="WordArt 119">
              <a:extLst>
                <a:ext uri="{FF2B5EF4-FFF2-40B4-BE49-F238E27FC236}">
                  <a16:creationId xmlns:a16="http://schemas.microsoft.com/office/drawing/2014/main" id="{DCB3D4C9-DEE9-49E5-9457-0A2D294757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71CD434F-0CBA-4882-946A-E5DEE7E442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飯山市</a:t>
              </a:r>
            </a:p>
          </p:txBody>
        </p:sp>
      </p:grpSp>
      <p:grpSp>
        <p:nvGrpSpPr>
          <p:cNvPr id="23673" name="Group 121">
            <a:extLst>
              <a:ext uri="{FF2B5EF4-FFF2-40B4-BE49-F238E27FC236}">
                <a16:creationId xmlns:a16="http://schemas.microsoft.com/office/drawing/2014/main" id="{818F688D-B25D-4994-8C9D-2F5085D72408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2373313"/>
            <a:ext cx="396875" cy="133350"/>
            <a:chOff x="245" y="4345"/>
            <a:chExt cx="250" cy="84"/>
          </a:xfrm>
        </p:grpSpPr>
        <p:sp>
          <p:nvSpPr>
            <p:cNvPr id="23674" name="WordArt 122">
              <a:extLst>
                <a:ext uri="{FF2B5EF4-FFF2-40B4-BE49-F238E27FC236}">
                  <a16:creationId xmlns:a16="http://schemas.microsoft.com/office/drawing/2014/main" id="{BD9FB50D-9C76-482B-9219-E487349DD9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68E83D23-D8A8-4B78-AF1C-B72FC9E288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高山村</a:t>
              </a:r>
            </a:p>
          </p:txBody>
        </p:sp>
      </p:grpSp>
      <p:grpSp>
        <p:nvGrpSpPr>
          <p:cNvPr id="23676" name="Group 124">
            <a:extLst>
              <a:ext uri="{FF2B5EF4-FFF2-40B4-BE49-F238E27FC236}">
                <a16:creationId xmlns:a16="http://schemas.microsoft.com/office/drawing/2014/main" id="{546811BF-284A-4DF3-8406-94D693F96128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1203325"/>
            <a:ext cx="396875" cy="133350"/>
            <a:chOff x="1357" y="4118"/>
            <a:chExt cx="250" cy="84"/>
          </a:xfrm>
        </p:grpSpPr>
        <p:sp>
          <p:nvSpPr>
            <p:cNvPr id="23677" name="WordArt 125">
              <a:extLst>
                <a:ext uri="{FF2B5EF4-FFF2-40B4-BE49-F238E27FC236}">
                  <a16:creationId xmlns:a16="http://schemas.microsoft.com/office/drawing/2014/main" id="{72C8A506-F238-4C96-9750-FD039EEA8E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872740E6-A311-4605-A090-01EAD6E8A7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信濃町</a:t>
              </a:r>
            </a:p>
          </p:txBody>
        </p:sp>
      </p:grpSp>
      <p:grpSp>
        <p:nvGrpSpPr>
          <p:cNvPr id="23679" name="Group 127">
            <a:extLst>
              <a:ext uri="{FF2B5EF4-FFF2-40B4-BE49-F238E27FC236}">
                <a16:creationId xmlns:a16="http://schemas.microsoft.com/office/drawing/2014/main" id="{F390E13C-E35F-4F9C-902C-2B9B1A4161F1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1855788"/>
            <a:ext cx="396875" cy="133350"/>
            <a:chOff x="925" y="459"/>
            <a:chExt cx="250" cy="84"/>
          </a:xfrm>
        </p:grpSpPr>
        <p:sp>
          <p:nvSpPr>
            <p:cNvPr id="23680" name="WordArt 128">
              <a:extLst>
                <a:ext uri="{FF2B5EF4-FFF2-40B4-BE49-F238E27FC236}">
                  <a16:creationId xmlns:a16="http://schemas.microsoft.com/office/drawing/2014/main" id="{579296FB-FFA9-4660-8DE0-100B7F241F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630726AD-8B33-428A-8742-65287A27ED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中野市</a:t>
              </a:r>
            </a:p>
          </p:txBody>
        </p:sp>
      </p:grpSp>
      <p:grpSp>
        <p:nvGrpSpPr>
          <p:cNvPr id="23682" name="Group 130">
            <a:extLst>
              <a:ext uri="{FF2B5EF4-FFF2-40B4-BE49-F238E27FC236}">
                <a16:creationId xmlns:a16="http://schemas.microsoft.com/office/drawing/2014/main" id="{5E4A3BCD-D931-46C8-92DA-A126D60513F5}"/>
              </a:ext>
            </a:extLst>
          </p:cNvPr>
          <p:cNvGrpSpPr>
            <a:grpSpLocks/>
          </p:cNvGrpSpPr>
          <p:nvPr/>
        </p:nvGrpSpPr>
        <p:grpSpPr bwMode="auto">
          <a:xfrm>
            <a:off x="7150100" y="639763"/>
            <a:ext cx="530225" cy="133350"/>
            <a:chOff x="1379" y="3636"/>
            <a:chExt cx="334" cy="84"/>
          </a:xfrm>
        </p:grpSpPr>
        <p:sp>
          <p:nvSpPr>
            <p:cNvPr id="23683" name="WordArt 131">
              <a:extLst>
                <a:ext uri="{FF2B5EF4-FFF2-40B4-BE49-F238E27FC236}">
                  <a16:creationId xmlns:a16="http://schemas.microsoft.com/office/drawing/2014/main" id="{5ECADD54-B857-4CD2-BE03-526354D842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3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AD0F46E4-547E-4BBB-AA24-1EC939BB37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3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野沢温泉村</a:t>
              </a:r>
            </a:p>
          </p:txBody>
        </p:sp>
      </p:grpSp>
      <p:grpSp>
        <p:nvGrpSpPr>
          <p:cNvPr id="23685" name="Group 133">
            <a:extLst>
              <a:ext uri="{FF2B5EF4-FFF2-40B4-BE49-F238E27FC236}">
                <a16:creationId xmlns:a16="http://schemas.microsoft.com/office/drawing/2014/main" id="{8F452578-F8AC-4366-822B-A59B24F0319D}"/>
              </a:ext>
            </a:extLst>
          </p:cNvPr>
          <p:cNvGrpSpPr>
            <a:grpSpLocks/>
          </p:cNvGrpSpPr>
          <p:nvPr/>
        </p:nvGrpSpPr>
        <p:grpSpPr bwMode="auto">
          <a:xfrm>
            <a:off x="5573713" y="1855788"/>
            <a:ext cx="396875" cy="133350"/>
            <a:chOff x="1357" y="4542"/>
            <a:chExt cx="250" cy="84"/>
          </a:xfrm>
        </p:grpSpPr>
        <p:sp>
          <p:nvSpPr>
            <p:cNvPr id="23686" name="WordArt 134">
              <a:extLst>
                <a:ext uri="{FF2B5EF4-FFF2-40B4-BE49-F238E27FC236}">
                  <a16:creationId xmlns:a16="http://schemas.microsoft.com/office/drawing/2014/main" id="{704EDE8F-90F5-46A5-9D8D-1ACDD10E3A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5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EA8CA46B-441F-44B3-AB2F-4A20ED0B74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5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飯綱町</a:t>
              </a:r>
            </a:p>
          </p:txBody>
        </p:sp>
      </p:grpSp>
      <p:grpSp>
        <p:nvGrpSpPr>
          <p:cNvPr id="23688" name="Group 136">
            <a:extLst>
              <a:ext uri="{FF2B5EF4-FFF2-40B4-BE49-F238E27FC236}">
                <a16:creationId xmlns:a16="http://schemas.microsoft.com/office/drawing/2014/main" id="{410FBDF5-9D3B-4E23-BC58-D5E53F7C2568}"/>
              </a:ext>
            </a:extLst>
          </p:cNvPr>
          <p:cNvGrpSpPr>
            <a:grpSpLocks/>
          </p:cNvGrpSpPr>
          <p:nvPr/>
        </p:nvGrpSpPr>
        <p:grpSpPr bwMode="auto">
          <a:xfrm>
            <a:off x="3095625" y="4714875"/>
            <a:ext cx="530225" cy="133350"/>
            <a:chOff x="1379" y="459"/>
            <a:chExt cx="334" cy="84"/>
          </a:xfrm>
        </p:grpSpPr>
        <p:sp>
          <p:nvSpPr>
            <p:cNvPr id="23689" name="WordArt 137">
              <a:extLst>
                <a:ext uri="{FF2B5EF4-FFF2-40B4-BE49-F238E27FC236}">
                  <a16:creationId xmlns:a16="http://schemas.microsoft.com/office/drawing/2014/main" id="{BB645AEC-87C9-462A-86EC-2222163A17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62D7094C-0834-40AD-8FAA-6A3FD56F7C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安曇野市</a:t>
              </a:r>
            </a:p>
          </p:txBody>
        </p:sp>
      </p:grpSp>
      <p:grpSp>
        <p:nvGrpSpPr>
          <p:cNvPr id="23691" name="Group 139">
            <a:extLst>
              <a:ext uri="{FF2B5EF4-FFF2-40B4-BE49-F238E27FC236}">
                <a16:creationId xmlns:a16="http://schemas.microsoft.com/office/drawing/2014/main" id="{0C2FDC35-D36E-474D-B5BD-975F12F8E668}"/>
              </a:ext>
            </a:extLst>
          </p:cNvPr>
          <p:cNvGrpSpPr>
            <a:grpSpLocks/>
          </p:cNvGrpSpPr>
          <p:nvPr/>
        </p:nvGrpSpPr>
        <p:grpSpPr bwMode="auto">
          <a:xfrm>
            <a:off x="2711450" y="4083050"/>
            <a:ext cx="396875" cy="133350"/>
            <a:chOff x="925" y="3409"/>
            <a:chExt cx="250" cy="84"/>
          </a:xfrm>
        </p:grpSpPr>
        <p:sp>
          <p:nvSpPr>
            <p:cNvPr id="23692" name="WordArt 140">
              <a:extLst>
                <a:ext uri="{FF2B5EF4-FFF2-40B4-BE49-F238E27FC236}">
                  <a16:creationId xmlns:a16="http://schemas.microsoft.com/office/drawing/2014/main" id="{2DD5D10D-47F8-44F9-98A2-E66DCA35CB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ECA905B1-E2CF-4509-9CD4-65C24FC886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松川村</a:t>
              </a:r>
            </a:p>
          </p:txBody>
        </p:sp>
      </p:grpSp>
      <p:grpSp>
        <p:nvGrpSpPr>
          <p:cNvPr id="23694" name="Group 142">
            <a:extLst>
              <a:ext uri="{FF2B5EF4-FFF2-40B4-BE49-F238E27FC236}">
                <a16:creationId xmlns:a16="http://schemas.microsoft.com/office/drawing/2014/main" id="{8F083985-0521-4C65-9E1E-48F3D8BD8FC0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4084638"/>
            <a:ext cx="396875" cy="133350"/>
            <a:chOff x="585" y="4118"/>
            <a:chExt cx="250" cy="84"/>
          </a:xfrm>
        </p:grpSpPr>
        <p:sp>
          <p:nvSpPr>
            <p:cNvPr id="23695" name="WordArt 143">
              <a:extLst>
                <a:ext uri="{FF2B5EF4-FFF2-40B4-BE49-F238E27FC236}">
                  <a16:creationId xmlns:a16="http://schemas.microsoft.com/office/drawing/2014/main" id="{61D20189-7BFC-4BB5-B323-A835A7BD72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250A22D5-71D3-458F-A63F-E22D95C5AC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23697" name="Group 145">
            <a:extLst>
              <a:ext uri="{FF2B5EF4-FFF2-40B4-BE49-F238E27FC236}">
                <a16:creationId xmlns:a16="http://schemas.microsoft.com/office/drawing/2014/main" id="{E7171AD1-98E0-4570-AD6E-3FF4510FAE3A}"/>
              </a:ext>
            </a:extLst>
          </p:cNvPr>
          <p:cNvGrpSpPr>
            <a:grpSpLocks/>
          </p:cNvGrpSpPr>
          <p:nvPr/>
        </p:nvGrpSpPr>
        <p:grpSpPr bwMode="auto">
          <a:xfrm>
            <a:off x="5772150" y="4173538"/>
            <a:ext cx="396875" cy="133350"/>
            <a:chOff x="585" y="686"/>
            <a:chExt cx="250" cy="84"/>
          </a:xfrm>
        </p:grpSpPr>
        <p:sp>
          <p:nvSpPr>
            <p:cNvPr id="23698" name="WordArt 146">
              <a:extLst>
                <a:ext uri="{FF2B5EF4-FFF2-40B4-BE49-F238E27FC236}">
                  <a16:creationId xmlns:a16="http://schemas.microsoft.com/office/drawing/2014/main" id="{1840E2DD-31BF-4077-8BF4-B2D87E7E1A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F30740AC-B24E-4548-8758-0DBDD784B8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上田市</a:t>
              </a:r>
            </a:p>
          </p:txBody>
        </p:sp>
      </p:grpSp>
      <p:grpSp>
        <p:nvGrpSpPr>
          <p:cNvPr id="23700" name="Group 148">
            <a:extLst>
              <a:ext uri="{FF2B5EF4-FFF2-40B4-BE49-F238E27FC236}">
                <a16:creationId xmlns:a16="http://schemas.microsoft.com/office/drawing/2014/main" id="{199F4355-C430-4D5A-9E4C-F59E18F682E5}"/>
              </a:ext>
            </a:extLst>
          </p:cNvPr>
          <p:cNvGrpSpPr>
            <a:grpSpLocks/>
          </p:cNvGrpSpPr>
          <p:nvPr/>
        </p:nvGrpSpPr>
        <p:grpSpPr bwMode="auto">
          <a:xfrm>
            <a:off x="6875463" y="6153150"/>
            <a:ext cx="530225" cy="133350"/>
            <a:chOff x="1379" y="1140"/>
            <a:chExt cx="334" cy="84"/>
          </a:xfrm>
        </p:grpSpPr>
        <p:sp>
          <p:nvSpPr>
            <p:cNvPr id="23701" name="WordArt 149">
              <a:extLst>
                <a:ext uri="{FF2B5EF4-FFF2-40B4-BE49-F238E27FC236}">
                  <a16:creationId xmlns:a16="http://schemas.microsoft.com/office/drawing/2014/main" id="{9E057B14-6101-4331-8578-E3C8FE683B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7A2D6477-3350-4DFE-955D-9434D9358D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佐久穂町</a:t>
              </a:r>
            </a:p>
          </p:txBody>
        </p:sp>
      </p:grpSp>
      <p:grpSp>
        <p:nvGrpSpPr>
          <p:cNvPr id="23703" name="Group 151">
            <a:extLst>
              <a:ext uri="{FF2B5EF4-FFF2-40B4-BE49-F238E27FC236}">
                <a16:creationId xmlns:a16="http://schemas.microsoft.com/office/drawing/2014/main" id="{249AA675-7A3F-4281-8304-8C20285B46E4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3609975"/>
            <a:ext cx="396875" cy="133350"/>
            <a:chOff x="925" y="1594"/>
            <a:chExt cx="250" cy="84"/>
          </a:xfrm>
        </p:grpSpPr>
        <p:sp>
          <p:nvSpPr>
            <p:cNvPr id="23704" name="WordArt 152">
              <a:extLst>
                <a:ext uri="{FF2B5EF4-FFF2-40B4-BE49-F238E27FC236}">
                  <a16:creationId xmlns:a16="http://schemas.microsoft.com/office/drawing/2014/main" id="{D9E59A57-3E3D-4935-B514-B7DB8AD9EE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0732C224-8F32-4DE4-86AF-AD0ACEC22A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千曲市</a:t>
              </a:r>
            </a:p>
          </p:txBody>
        </p:sp>
      </p:grpSp>
      <p:grpSp>
        <p:nvGrpSpPr>
          <p:cNvPr id="23706" name="Group 154">
            <a:extLst>
              <a:ext uri="{FF2B5EF4-FFF2-40B4-BE49-F238E27FC236}">
                <a16:creationId xmlns:a16="http://schemas.microsoft.com/office/drawing/2014/main" id="{17E63C4B-9AE8-4458-9C31-4F20B808F0BD}"/>
              </a:ext>
            </a:extLst>
          </p:cNvPr>
          <p:cNvGrpSpPr>
            <a:grpSpLocks/>
          </p:cNvGrpSpPr>
          <p:nvPr/>
        </p:nvGrpSpPr>
        <p:grpSpPr bwMode="auto">
          <a:xfrm>
            <a:off x="5592763" y="6154738"/>
            <a:ext cx="396875" cy="133350"/>
            <a:chOff x="245" y="1367"/>
            <a:chExt cx="250" cy="84"/>
          </a:xfrm>
        </p:grpSpPr>
        <p:sp>
          <p:nvSpPr>
            <p:cNvPr id="23707" name="WordArt 155">
              <a:extLst>
                <a:ext uri="{FF2B5EF4-FFF2-40B4-BE49-F238E27FC236}">
                  <a16:creationId xmlns:a16="http://schemas.microsoft.com/office/drawing/2014/main" id="{2BE3AFAD-554D-4C88-AB80-EA838F025A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B5DBD8A6-CC7C-4475-8953-AB16925D0A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立科町</a:t>
              </a:r>
            </a:p>
          </p:txBody>
        </p:sp>
      </p:grpSp>
      <p:grpSp>
        <p:nvGrpSpPr>
          <p:cNvPr id="23709" name="Group 157">
            <a:extLst>
              <a:ext uri="{FF2B5EF4-FFF2-40B4-BE49-F238E27FC236}">
                <a16:creationId xmlns:a16="http://schemas.microsoft.com/office/drawing/2014/main" id="{DA2A01D3-9F96-4F39-A865-E4AB919B56A1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4713288"/>
            <a:ext cx="396875" cy="133350"/>
            <a:chOff x="245" y="2047"/>
            <a:chExt cx="250" cy="84"/>
          </a:xfrm>
        </p:grpSpPr>
        <p:sp>
          <p:nvSpPr>
            <p:cNvPr id="23710" name="WordArt 158">
              <a:extLst>
                <a:ext uri="{FF2B5EF4-FFF2-40B4-BE49-F238E27FC236}">
                  <a16:creationId xmlns:a16="http://schemas.microsoft.com/office/drawing/2014/main" id="{54F17FAB-8CE3-4EE9-A843-1272789ADB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8543EC6F-F7B8-4DDD-982F-4AC6239783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青木村</a:t>
              </a:r>
            </a:p>
          </p:txBody>
        </p:sp>
      </p:grpSp>
      <p:grpSp>
        <p:nvGrpSpPr>
          <p:cNvPr id="23712" name="Group 160">
            <a:extLst>
              <a:ext uri="{FF2B5EF4-FFF2-40B4-BE49-F238E27FC236}">
                <a16:creationId xmlns:a16="http://schemas.microsoft.com/office/drawing/2014/main" id="{11DB2C94-9596-4C1B-AF32-F10BA3ABD693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8404225"/>
            <a:ext cx="396875" cy="133350"/>
            <a:chOff x="925" y="232"/>
            <a:chExt cx="250" cy="84"/>
          </a:xfrm>
        </p:grpSpPr>
        <p:sp>
          <p:nvSpPr>
            <p:cNvPr id="23713" name="WordArt 161">
              <a:extLst>
                <a:ext uri="{FF2B5EF4-FFF2-40B4-BE49-F238E27FC236}">
                  <a16:creationId xmlns:a16="http://schemas.microsoft.com/office/drawing/2014/main" id="{CF26A916-C1A0-406E-A12C-8DD1B0A681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  <p:sp>
          <p:nvSpPr>
            <p:cNvPr id="23714" name="WordArt 162">
              <a:extLst>
                <a:ext uri="{FF2B5EF4-FFF2-40B4-BE49-F238E27FC236}">
                  <a16:creationId xmlns:a16="http://schemas.microsoft.com/office/drawing/2014/main" id="{55874036-A063-4A17-B867-A3DAF89B8E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伊那市</a:t>
              </a:r>
            </a:p>
          </p:txBody>
        </p:sp>
      </p:grpSp>
      <p:grpSp>
        <p:nvGrpSpPr>
          <p:cNvPr id="23715" name="Group 163">
            <a:extLst>
              <a:ext uri="{FF2B5EF4-FFF2-40B4-BE49-F238E27FC236}">
                <a16:creationId xmlns:a16="http://schemas.microsoft.com/office/drawing/2014/main" id="{D9B812F4-D6CB-4E3A-A339-BD0203DBA3B6}"/>
              </a:ext>
            </a:extLst>
          </p:cNvPr>
          <p:cNvGrpSpPr>
            <a:grpSpLocks/>
          </p:cNvGrpSpPr>
          <p:nvPr/>
        </p:nvGrpSpPr>
        <p:grpSpPr bwMode="auto">
          <a:xfrm>
            <a:off x="1182688" y="8315325"/>
            <a:ext cx="396875" cy="133350"/>
            <a:chOff x="585" y="2955"/>
            <a:chExt cx="250" cy="84"/>
          </a:xfrm>
        </p:grpSpPr>
        <p:sp>
          <p:nvSpPr>
            <p:cNvPr id="23716" name="WordArt 164">
              <a:extLst>
                <a:ext uri="{FF2B5EF4-FFF2-40B4-BE49-F238E27FC236}">
                  <a16:creationId xmlns:a16="http://schemas.microsoft.com/office/drawing/2014/main" id="{2AC511FF-BEA3-48BB-A2CE-F66B76BD3B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  <p:sp>
          <p:nvSpPr>
            <p:cNvPr id="23717" name="WordArt 165">
              <a:extLst>
                <a:ext uri="{FF2B5EF4-FFF2-40B4-BE49-F238E27FC236}">
                  <a16:creationId xmlns:a16="http://schemas.microsoft.com/office/drawing/2014/main" id="{98859349-98CA-4E46-BF97-124A5FF498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王滝村</a:t>
              </a:r>
            </a:p>
          </p:txBody>
        </p:sp>
      </p:grpSp>
      <p:grpSp>
        <p:nvGrpSpPr>
          <p:cNvPr id="23718" name="Group 166">
            <a:extLst>
              <a:ext uri="{FF2B5EF4-FFF2-40B4-BE49-F238E27FC236}">
                <a16:creationId xmlns:a16="http://schemas.microsoft.com/office/drawing/2014/main" id="{88E38284-87FD-4853-8597-A409D55DBAFA}"/>
              </a:ext>
            </a:extLst>
          </p:cNvPr>
          <p:cNvGrpSpPr>
            <a:grpSpLocks/>
          </p:cNvGrpSpPr>
          <p:nvPr/>
        </p:nvGrpSpPr>
        <p:grpSpPr bwMode="auto">
          <a:xfrm>
            <a:off x="2443163" y="8585200"/>
            <a:ext cx="396875" cy="133350"/>
            <a:chOff x="585" y="3182"/>
            <a:chExt cx="250" cy="84"/>
          </a:xfrm>
        </p:grpSpPr>
        <p:sp>
          <p:nvSpPr>
            <p:cNvPr id="23719" name="WordArt 167">
              <a:extLst>
                <a:ext uri="{FF2B5EF4-FFF2-40B4-BE49-F238E27FC236}">
                  <a16:creationId xmlns:a16="http://schemas.microsoft.com/office/drawing/2014/main" id="{590B9C77-D953-4105-B242-2F57F2F15E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  <p:sp>
          <p:nvSpPr>
            <p:cNvPr id="23720" name="WordArt 168">
              <a:extLst>
                <a:ext uri="{FF2B5EF4-FFF2-40B4-BE49-F238E27FC236}">
                  <a16:creationId xmlns:a16="http://schemas.microsoft.com/office/drawing/2014/main" id="{6360846F-B9CF-4F64-ACE6-E9C9A0C254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上松町</a:t>
              </a:r>
            </a:p>
          </p:txBody>
        </p:sp>
      </p:grpSp>
      <p:grpSp>
        <p:nvGrpSpPr>
          <p:cNvPr id="23721" name="Group 169">
            <a:extLst>
              <a:ext uri="{FF2B5EF4-FFF2-40B4-BE49-F238E27FC236}">
                <a16:creationId xmlns:a16="http://schemas.microsoft.com/office/drawing/2014/main" id="{487CBCCA-1554-4F6E-876C-CB3EE3C9F8F7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7594600"/>
            <a:ext cx="396875" cy="133350"/>
            <a:chOff x="245" y="1821"/>
            <a:chExt cx="250" cy="84"/>
          </a:xfrm>
        </p:grpSpPr>
        <p:sp>
          <p:nvSpPr>
            <p:cNvPr id="23722" name="WordArt 170">
              <a:extLst>
                <a:ext uri="{FF2B5EF4-FFF2-40B4-BE49-F238E27FC236}">
                  <a16:creationId xmlns:a16="http://schemas.microsoft.com/office/drawing/2014/main" id="{72BD85EA-1E76-4FD9-B4D9-AD5A2FF946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  <p:sp>
          <p:nvSpPr>
            <p:cNvPr id="23723" name="WordArt 171">
              <a:extLst>
                <a:ext uri="{FF2B5EF4-FFF2-40B4-BE49-F238E27FC236}">
                  <a16:creationId xmlns:a16="http://schemas.microsoft.com/office/drawing/2014/main" id="{81E3B86E-395D-4E05-855B-6893B65BE8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川上村</a:t>
              </a:r>
            </a:p>
          </p:txBody>
        </p:sp>
      </p:grpSp>
      <p:grpSp>
        <p:nvGrpSpPr>
          <p:cNvPr id="23724" name="Group 172">
            <a:extLst>
              <a:ext uri="{FF2B5EF4-FFF2-40B4-BE49-F238E27FC236}">
                <a16:creationId xmlns:a16="http://schemas.microsoft.com/office/drawing/2014/main" id="{C5601EDE-5C18-435C-B3E1-E9A91E6B6AAB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7143750"/>
            <a:ext cx="396875" cy="133350"/>
            <a:chOff x="245" y="3636"/>
            <a:chExt cx="250" cy="84"/>
          </a:xfrm>
        </p:grpSpPr>
        <p:sp>
          <p:nvSpPr>
            <p:cNvPr id="23725" name="WordArt 173">
              <a:extLst>
                <a:ext uri="{FF2B5EF4-FFF2-40B4-BE49-F238E27FC236}">
                  <a16:creationId xmlns:a16="http://schemas.microsoft.com/office/drawing/2014/main" id="{FE908533-8B15-4F00-BDD4-13EB736769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  <p:sp>
          <p:nvSpPr>
            <p:cNvPr id="23726" name="WordArt 174">
              <a:extLst>
                <a:ext uri="{FF2B5EF4-FFF2-40B4-BE49-F238E27FC236}">
                  <a16:creationId xmlns:a16="http://schemas.microsoft.com/office/drawing/2014/main" id="{1A7924D6-A52D-4720-AD47-7C4E8BF47A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木曽町</a:t>
              </a:r>
            </a:p>
          </p:txBody>
        </p:sp>
      </p:grpSp>
      <p:grpSp>
        <p:nvGrpSpPr>
          <p:cNvPr id="23727" name="Group 175">
            <a:extLst>
              <a:ext uri="{FF2B5EF4-FFF2-40B4-BE49-F238E27FC236}">
                <a16:creationId xmlns:a16="http://schemas.microsoft.com/office/drawing/2014/main" id="{498743BE-2AA1-4A5D-90B7-8158CD938F43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00575"/>
            <a:ext cx="530225" cy="133350"/>
            <a:chOff x="1379" y="1367"/>
            <a:chExt cx="334" cy="84"/>
          </a:xfrm>
        </p:grpSpPr>
        <p:sp>
          <p:nvSpPr>
            <p:cNvPr id="23728" name="WordArt 176">
              <a:extLst>
                <a:ext uri="{FF2B5EF4-FFF2-40B4-BE49-F238E27FC236}">
                  <a16:creationId xmlns:a16="http://schemas.microsoft.com/office/drawing/2014/main" id="{4FE0DB5A-EA35-4202-840F-831838E4C7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36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  <p:sp>
          <p:nvSpPr>
            <p:cNvPr id="23729" name="WordArt 177">
              <a:extLst>
                <a:ext uri="{FF2B5EF4-FFF2-40B4-BE49-F238E27FC236}">
                  <a16:creationId xmlns:a16="http://schemas.microsoft.com/office/drawing/2014/main" id="{425E937D-A8AD-47EF-8B09-8889E548BD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36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軽井沢町</a:t>
              </a:r>
            </a:p>
          </p:txBody>
        </p:sp>
      </p:grpSp>
      <p:grpSp>
        <p:nvGrpSpPr>
          <p:cNvPr id="23730" name="Group 178">
            <a:extLst>
              <a:ext uri="{FF2B5EF4-FFF2-40B4-BE49-F238E27FC236}">
                <a16:creationId xmlns:a16="http://schemas.microsoft.com/office/drawing/2014/main" id="{03ACB9CF-FB4E-4581-B9EC-F5F82F2A81A0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960938"/>
            <a:ext cx="530225" cy="133350"/>
            <a:chOff x="1379" y="1594"/>
            <a:chExt cx="334" cy="84"/>
          </a:xfrm>
        </p:grpSpPr>
        <p:sp>
          <p:nvSpPr>
            <p:cNvPr id="23731" name="WordArt 179">
              <a:extLst>
                <a:ext uri="{FF2B5EF4-FFF2-40B4-BE49-F238E27FC236}">
                  <a16:creationId xmlns:a16="http://schemas.microsoft.com/office/drawing/2014/main" id="{DE0F674C-1C22-4030-AE8D-EE909D6CC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59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  <p:sp>
          <p:nvSpPr>
            <p:cNvPr id="23732" name="WordArt 180">
              <a:extLst>
                <a:ext uri="{FF2B5EF4-FFF2-40B4-BE49-F238E27FC236}">
                  <a16:creationId xmlns:a16="http://schemas.microsoft.com/office/drawing/2014/main" id="{AB978F66-FB6C-4E70-9821-1EA4F59DF9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59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御代田町</a:t>
              </a:r>
            </a:p>
          </p:txBody>
        </p:sp>
      </p:grpSp>
      <p:grpSp>
        <p:nvGrpSpPr>
          <p:cNvPr id="23733" name="Group 181">
            <a:extLst>
              <a:ext uri="{FF2B5EF4-FFF2-40B4-BE49-F238E27FC236}">
                <a16:creationId xmlns:a16="http://schemas.microsoft.com/office/drawing/2014/main" id="{5E401BA8-3D32-487E-B183-CE31AE1A4A96}"/>
              </a:ext>
            </a:extLst>
          </p:cNvPr>
          <p:cNvGrpSpPr>
            <a:grpSpLocks/>
          </p:cNvGrpSpPr>
          <p:nvPr/>
        </p:nvGrpSpPr>
        <p:grpSpPr bwMode="auto">
          <a:xfrm>
            <a:off x="6789738" y="4691063"/>
            <a:ext cx="396875" cy="133350"/>
            <a:chOff x="585" y="1821"/>
            <a:chExt cx="250" cy="84"/>
          </a:xfrm>
        </p:grpSpPr>
        <p:sp>
          <p:nvSpPr>
            <p:cNvPr id="23734" name="WordArt 182">
              <a:extLst>
                <a:ext uri="{FF2B5EF4-FFF2-40B4-BE49-F238E27FC236}">
                  <a16:creationId xmlns:a16="http://schemas.microsoft.com/office/drawing/2014/main" id="{8F7D710E-1771-43D1-9CD4-CF1D16AC5A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  <p:sp>
          <p:nvSpPr>
            <p:cNvPr id="23735" name="WordArt 183">
              <a:extLst>
                <a:ext uri="{FF2B5EF4-FFF2-40B4-BE49-F238E27FC236}">
                  <a16:creationId xmlns:a16="http://schemas.microsoft.com/office/drawing/2014/main" id="{EAA3200F-6822-48AF-9B67-273A4FD676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小諸市</a:t>
              </a:r>
            </a:p>
          </p:txBody>
        </p:sp>
      </p:grpSp>
      <p:grpSp>
        <p:nvGrpSpPr>
          <p:cNvPr id="23736" name="Group 184">
            <a:extLst>
              <a:ext uri="{FF2B5EF4-FFF2-40B4-BE49-F238E27FC236}">
                <a16:creationId xmlns:a16="http://schemas.microsoft.com/office/drawing/2014/main" id="{6297EEA9-D8DE-4AA1-926F-75759F566DBB}"/>
              </a:ext>
            </a:extLst>
          </p:cNvPr>
          <p:cNvGrpSpPr>
            <a:grpSpLocks/>
          </p:cNvGrpSpPr>
          <p:nvPr/>
        </p:nvGrpSpPr>
        <p:grpSpPr bwMode="auto">
          <a:xfrm>
            <a:off x="6429375" y="4465638"/>
            <a:ext cx="396875" cy="133350"/>
            <a:chOff x="925" y="1821"/>
            <a:chExt cx="250" cy="84"/>
          </a:xfrm>
        </p:grpSpPr>
        <p:sp>
          <p:nvSpPr>
            <p:cNvPr id="23737" name="WordArt 185">
              <a:extLst>
                <a:ext uri="{FF2B5EF4-FFF2-40B4-BE49-F238E27FC236}">
                  <a16:creationId xmlns:a16="http://schemas.microsoft.com/office/drawing/2014/main" id="{54106E3F-912C-41FF-881D-CB71C14D32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8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  <p:sp>
          <p:nvSpPr>
            <p:cNvPr id="23738" name="WordArt 186">
              <a:extLst>
                <a:ext uri="{FF2B5EF4-FFF2-40B4-BE49-F238E27FC236}">
                  <a16:creationId xmlns:a16="http://schemas.microsoft.com/office/drawing/2014/main" id="{9370A0EB-B034-4E64-B074-53797ACC59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8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東御市</a:t>
              </a:r>
            </a:p>
          </p:txBody>
        </p:sp>
      </p:grpSp>
      <p:grpSp>
        <p:nvGrpSpPr>
          <p:cNvPr id="23739" name="Group 187">
            <a:extLst>
              <a:ext uri="{FF2B5EF4-FFF2-40B4-BE49-F238E27FC236}">
                <a16:creationId xmlns:a16="http://schemas.microsoft.com/office/drawing/2014/main" id="{FBF81BD7-3AA9-4E21-BC3A-7302C6D309E8}"/>
              </a:ext>
            </a:extLst>
          </p:cNvPr>
          <p:cNvGrpSpPr>
            <a:grpSpLocks/>
          </p:cNvGrpSpPr>
          <p:nvPr/>
        </p:nvGrpSpPr>
        <p:grpSpPr bwMode="auto">
          <a:xfrm>
            <a:off x="3725863" y="8923338"/>
            <a:ext cx="530225" cy="133350"/>
            <a:chOff x="1379" y="232"/>
            <a:chExt cx="334" cy="84"/>
          </a:xfrm>
        </p:grpSpPr>
        <p:sp>
          <p:nvSpPr>
            <p:cNvPr id="23740" name="WordArt 188">
              <a:extLst>
                <a:ext uri="{FF2B5EF4-FFF2-40B4-BE49-F238E27FC236}">
                  <a16:creationId xmlns:a16="http://schemas.microsoft.com/office/drawing/2014/main" id="{C20D2216-D8AC-4582-A044-48DBF8935E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  <p:sp>
          <p:nvSpPr>
            <p:cNvPr id="23741" name="WordArt 189">
              <a:extLst>
                <a:ext uri="{FF2B5EF4-FFF2-40B4-BE49-F238E27FC236}">
                  <a16:creationId xmlns:a16="http://schemas.microsoft.com/office/drawing/2014/main" id="{3FE267D0-1B97-40BD-9D16-2552D2E2B8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駒ヶ根市</a:t>
              </a:r>
            </a:p>
          </p:txBody>
        </p:sp>
      </p:grpSp>
      <p:grpSp>
        <p:nvGrpSpPr>
          <p:cNvPr id="23742" name="Group 190">
            <a:extLst>
              <a:ext uri="{FF2B5EF4-FFF2-40B4-BE49-F238E27FC236}">
                <a16:creationId xmlns:a16="http://schemas.microsoft.com/office/drawing/2014/main" id="{196B6C5F-0223-4013-8150-311C0C400AE6}"/>
              </a:ext>
            </a:extLst>
          </p:cNvPr>
          <p:cNvGrpSpPr>
            <a:grpSpLocks/>
          </p:cNvGrpSpPr>
          <p:nvPr/>
        </p:nvGrpSpPr>
        <p:grpSpPr bwMode="auto">
          <a:xfrm>
            <a:off x="5743575" y="7413625"/>
            <a:ext cx="274638" cy="133350"/>
            <a:chOff x="245" y="232"/>
            <a:chExt cx="173" cy="84"/>
          </a:xfrm>
        </p:grpSpPr>
        <p:sp>
          <p:nvSpPr>
            <p:cNvPr id="23743" name="WordArt 191">
              <a:extLst>
                <a:ext uri="{FF2B5EF4-FFF2-40B4-BE49-F238E27FC236}">
                  <a16:creationId xmlns:a16="http://schemas.microsoft.com/office/drawing/2014/main" id="{97DB8D13-C7AC-4E62-9D6B-CA9281CBD8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3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  <p:sp>
          <p:nvSpPr>
            <p:cNvPr id="23744" name="WordArt 192">
              <a:extLst>
                <a:ext uri="{FF2B5EF4-FFF2-40B4-BE49-F238E27FC236}">
                  <a16:creationId xmlns:a16="http://schemas.microsoft.com/office/drawing/2014/main" id="{C62B44F8-A488-40EC-9E18-E92A2961CD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3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原村</a:t>
              </a:r>
            </a:p>
          </p:txBody>
        </p:sp>
      </p:grpSp>
      <p:grpSp>
        <p:nvGrpSpPr>
          <p:cNvPr id="23745" name="Group 193">
            <a:extLst>
              <a:ext uri="{FF2B5EF4-FFF2-40B4-BE49-F238E27FC236}">
                <a16:creationId xmlns:a16="http://schemas.microsoft.com/office/drawing/2014/main" id="{5D65D962-BE25-4E93-A943-137CCCACBCEE}"/>
              </a:ext>
            </a:extLst>
          </p:cNvPr>
          <p:cNvGrpSpPr>
            <a:grpSpLocks/>
          </p:cNvGrpSpPr>
          <p:nvPr/>
        </p:nvGrpSpPr>
        <p:grpSpPr bwMode="auto">
          <a:xfrm>
            <a:off x="7416800" y="7053263"/>
            <a:ext cx="530225" cy="133350"/>
            <a:chOff x="1379" y="686"/>
            <a:chExt cx="334" cy="84"/>
          </a:xfrm>
        </p:grpSpPr>
        <p:sp>
          <p:nvSpPr>
            <p:cNvPr id="23746" name="WordArt 194">
              <a:extLst>
                <a:ext uri="{FF2B5EF4-FFF2-40B4-BE49-F238E27FC236}">
                  <a16:creationId xmlns:a16="http://schemas.microsoft.com/office/drawing/2014/main" id="{2CEA0E02-8BA7-4AE6-8CE0-A6D0380B8B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  <p:sp>
          <p:nvSpPr>
            <p:cNvPr id="23747" name="WordArt 195">
              <a:extLst>
                <a:ext uri="{FF2B5EF4-FFF2-40B4-BE49-F238E27FC236}">
                  <a16:creationId xmlns:a16="http://schemas.microsoft.com/office/drawing/2014/main" id="{25112BF0-854F-4C13-B5A3-51C17D429A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南相木村</a:t>
              </a:r>
            </a:p>
          </p:txBody>
        </p:sp>
      </p:grpSp>
      <p:grpSp>
        <p:nvGrpSpPr>
          <p:cNvPr id="23748" name="Group 196">
            <a:extLst>
              <a:ext uri="{FF2B5EF4-FFF2-40B4-BE49-F238E27FC236}">
                <a16:creationId xmlns:a16="http://schemas.microsoft.com/office/drawing/2014/main" id="{A0CE5BC8-316D-4188-96F7-D0272345BA7B}"/>
              </a:ext>
            </a:extLst>
          </p:cNvPr>
          <p:cNvGrpSpPr>
            <a:grpSpLocks/>
          </p:cNvGrpSpPr>
          <p:nvPr/>
        </p:nvGrpSpPr>
        <p:grpSpPr bwMode="auto">
          <a:xfrm>
            <a:off x="7231063" y="6581775"/>
            <a:ext cx="530225" cy="133350"/>
            <a:chOff x="1379" y="913"/>
            <a:chExt cx="334" cy="84"/>
          </a:xfrm>
        </p:grpSpPr>
        <p:sp>
          <p:nvSpPr>
            <p:cNvPr id="23749" name="WordArt 197">
              <a:extLst>
                <a:ext uri="{FF2B5EF4-FFF2-40B4-BE49-F238E27FC236}">
                  <a16:creationId xmlns:a16="http://schemas.microsoft.com/office/drawing/2014/main" id="{5CBCF1C5-4F59-47E2-BA1F-D44563DC0E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91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  <p:sp>
          <p:nvSpPr>
            <p:cNvPr id="23750" name="WordArt 198">
              <a:extLst>
                <a:ext uri="{FF2B5EF4-FFF2-40B4-BE49-F238E27FC236}">
                  <a16:creationId xmlns:a16="http://schemas.microsoft.com/office/drawing/2014/main" id="{1DFE1DB6-3801-4754-94C2-9E55587D79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91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北相木村</a:t>
              </a:r>
            </a:p>
          </p:txBody>
        </p:sp>
      </p:grpSp>
      <p:grpSp>
        <p:nvGrpSpPr>
          <p:cNvPr id="23751" name="Group 199">
            <a:extLst>
              <a:ext uri="{FF2B5EF4-FFF2-40B4-BE49-F238E27FC236}">
                <a16:creationId xmlns:a16="http://schemas.microsoft.com/office/drawing/2014/main" id="{6D569EC2-8BB9-44CF-95E0-364460B66101}"/>
              </a:ext>
            </a:extLst>
          </p:cNvPr>
          <p:cNvGrpSpPr>
            <a:grpSpLocks/>
          </p:cNvGrpSpPr>
          <p:nvPr/>
        </p:nvGrpSpPr>
        <p:grpSpPr bwMode="auto">
          <a:xfrm>
            <a:off x="4629150" y="6580188"/>
            <a:ext cx="396875" cy="133350"/>
            <a:chOff x="585" y="913"/>
            <a:chExt cx="250" cy="84"/>
          </a:xfrm>
        </p:grpSpPr>
        <p:sp>
          <p:nvSpPr>
            <p:cNvPr id="23752" name="WordArt 200">
              <a:extLst>
                <a:ext uri="{FF2B5EF4-FFF2-40B4-BE49-F238E27FC236}">
                  <a16:creationId xmlns:a16="http://schemas.microsoft.com/office/drawing/2014/main" id="{5B7A2EC7-AB6F-4062-85F0-659838062F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  <p:sp>
          <p:nvSpPr>
            <p:cNvPr id="23753" name="WordArt 201">
              <a:extLst>
                <a:ext uri="{FF2B5EF4-FFF2-40B4-BE49-F238E27FC236}">
                  <a16:creationId xmlns:a16="http://schemas.microsoft.com/office/drawing/2014/main" id="{87AEAABE-8219-4582-8FD0-9917ED311C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岡谷市</a:t>
              </a:r>
            </a:p>
          </p:txBody>
        </p:sp>
      </p:grpSp>
      <p:grpSp>
        <p:nvGrpSpPr>
          <p:cNvPr id="23754" name="Group 202">
            <a:extLst>
              <a:ext uri="{FF2B5EF4-FFF2-40B4-BE49-F238E27FC236}">
                <a16:creationId xmlns:a16="http://schemas.microsoft.com/office/drawing/2014/main" id="{3E5D63C8-BD43-4593-9988-49CC9B8F13C8}"/>
              </a:ext>
            </a:extLst>
          </p:cNvPr>
          <p:cNvGrpSpPr>
            <a:grpSpLocks/>
          </p:cNvGrpSpPr>
          <p:nvPr/>
        </p:nvGrpSpPr>
        <p:grpSpPr bwMode="auto">
          <a:xfrm>
            <a:off x="5683250" y="6784975"/>
            <a:ext cx="396875" cy="133350"/>
            <a:chOff x="925" y="913"/>
            <a:chExt cx="250" cy="84"/>
          </a:xfrm>
        </p:grpSpPr>
        <p:sp>
          <p:nvSpPr>
            <p:cNvPr id="23755" name="WordArt 203">
              <a:extLst>
                <a:ext uri="{FF2B5EF4-FFF2-40B4-BE49-F238E27FC236}">
                  <a16:creationId xmlns:a16="http://schemas.microsoft.com/office/drawing/2014/main" id="{3C187A0E-4C1F-4101-A675-3A9A647F29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9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  <p:sp>
          <p:nvSpPr>
            <p:cNvPr id="23756" name="WordArt 204">
              <a:extLst>
                <a:ext uri="{FF2B5EF4-FFF2-40B4-BE49-F238E27FC236}">
                  <a16:creationId xmlns:a16="http://schemas.microsoft.com/office/drawing/2014/main" id="{6C329D88-A1EA-452F-919E-37EE2F6282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9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茅野市</a:t>
              </a:r>
            </a:p>
          </p:txBody>
        </p:sp>
      </p:grpSp>
      <p:grpSp>
        <p:nvGrpSpPr>
          <p:cNvPr id="23757" name="Group 205">
            <a:extLst>
              <a:ext uri="{FF2B5EF4-FFF2-40B4-BE49-F238E27FC236}">
                <a16:creationId xmlns:a16="http://schemas.microsoft.com/office/drawing/2014/main" id="{395303BE-A698-4C2D-A7A0-95123B92950D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6694488"/>
            <a:ext cx="396875" cy="133350"/>
            <a:chOff x="925" y="1140"/>
            <a:chExt cx="250" cy="84"/>
          </a:xfrm>
        </p:grpSpPr>
        <p:sp>
          <p:nvSpPr>
            <p:cNvPr id="23758" name="WordArt 206">
              <a:extLst>
                <a:ext uri="{FF2B5EF4-FFF2-40B4-BE49-F238E27FC236}">
                  <a16:creationId xmlns:a16="http://schemas.microsoft.com/office/drawing/2014/main" id="{3EB4E634-D774-488E-B27F-066F03ADBF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  <p:sp>
          <p:nvSpPr>
            <p:cNvPr id="23759" name="WordArt 207">
              <a:extLst>
                <a:ext uri="{FF2B5EF4-FFF2-40B4-BE49-F238E27FC236}">
                  <a16:creationId xmlns:a16="http://schemas.microsoft.com/office/drawing/2014/main" id="{21358E7A-D695-499F-9F69-4680C7178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塩尻市</a:t>
              </a:r>
            </a:p>
          </p:txBody>
        </p:sp>
      </p:grpSp>
      <p:grpSp>
        <p:nvGrpSpPr>
          <p:cNvPr id="23760" name="Group 208">
            <a:extLst>
              <a:ext uri="{FF2B5EF4-FFF2-40B4-BE49-F238E27FC236}">
                <a16:creationId xmlns:a16="http://schemas.microsoft.com/office/drawing/2014/main" id="{D565186B-8D64-4866-B258-B4B23F27F446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7324725"/>
            <a:ext cx="396875" cy="133350"/>
            <a:chOff x="585" y="1367"/>
            <a:chExt cx="250" cy="84"/>
          </a:xfrm>
        </p:grpSpPr>
        <p:sp>
          <p:nvSpPr>
            <p:cNvPr id="23761" name="WordArt 209">
              <a:extLst>
                <a:ext uri="{FF2B5EF4-FFF2-40B4-BE49-F238E27FC236}">
                  <a16:creationId xmlns:a16="http://schemas.microsoft.com/office/drawing/2014/main" id="{3868D889-16AD-4991-936B-1ABC6E1C36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3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  <p:sp>
          <p:nvSpPr>
            <p:cNvPr id="23762" name="WordArt 210">
              <a:extLst>
                <a:ext uri="{FF2B5EF4-FFF2-40B4-BE49-F238E27FC236}">
                  <a16:creationId xmlns:a16="http://schemas.microsoft.com/office/drawing/2014/main" id="{07221AF0-42BD-4D39-AB5A-E50B93657C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3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諏訪市</a:t>
              </a:r>
            </a:p>
          </p:txBody>
        </p:sp>
      </p:grpSp>
      <p:grpSp>
        <p:nvGrpSpPr>
          <p:cNvPr id="23763" name="Group 211">
            <a:extLst>
              <a:ext uri="{FF2B5EF4-FFF2-40B4-BE49-F238E27FC236}">
                <a16:creationId xmlns:a16="http://schemas.microsoft.com/office/drawing/2014/main" id="{A51770ED-5377-41C9-BF3C-F27B4C5C0725}"/>
              </a:ext>
            </a:extLst>
          </p:cNvPr>
          <p:cNvGrpSpPr>
            <a:grpSpLocks/>
          </p:cNvGrpSpPr>
          <p:nvPr/>
        </p:nvGrpSpPr>
        <p:grpSpPr bwMode="auto">
          <a:xfrm>
            <a:off x="4900613" y="6311900"/>
            <a:ext cx="530225" cy="133350"/>
            <a:chOff x="1379" y="1821"/>
            <a:chExt cx="334" cy="84"/>
          </a:xfrm>
        </p:grpSpPr>
        <p:sp>
          <p:nvSpPr>
            <p:cNvPr id="23764" name="WordArt 212">
              <a:extLst>
                <a:ext uri="{FF2B5EF4-FFF2-40B4-BE49-F238E27FC236}">
                  <a16:creationId xmlns:a16="http://schemas.microsoft.com/office/drawing/2014/main" id="{8FC8124D-D497-4BFF-8A8B-6AFA4901AC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182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  <p:sp>
          <p:nvSpPr>
            <p:cNvPr id="23765" name="WordArt 213">
              <a:extLst>
                <a:ext uri="{FF2B5EF4-FFF2-40B4-BE49-F238E27FC236}">
                  <a16:creationId xmlns:a16="http://schemas.microsoft.com/office/drawing/2014/main" id="{1F6BF4AF-C42E-4708-A6FE-4768AEDB75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182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下諏訪町</a:t>
              </a:r>
            </a:p>
          </p:txBody>
        </p:sp>
      </p:grpSp>
      <p:grpSp>
        <p:nvGrpSpPr>
          <p:cNvPr id="23766" name="Group 214">
            <a:extLst>
              <a:ext uri="{FF2B5EF4-FFF2-40B4-BE49-F238E27FC236}">
                <a16:creationId xmlns:a16="http://schemas.microsoft.com/office/drawing/2014/main" id="{5554D54A-13D7-4C0F-9BD9-611ECB08C071}"/>
              </a:ext>
            </a:extLst>
          </p:cNvPr>
          <p:cNvGrpSpPr>
            <a:grpSpLocks/>
          </p:cNvGrpSpPr>
          <p:nvPr/>
        </p:nvGrpSpPr>
        <p:grpSpPr bwMode="auto">
          <a:xfrm>
            <a:off x="5795963" y="7864475"/>
            <a:ext cx="530225" cy="133350"/>
            <a:chOff x="1379" y="2047"/>
            <a:chExt cx="334" cy="84"/>
          </a:xfrm>
        </p:grpSpPr>
        <p:sp>
          <p:nvSpPr>
            <p:cNvPr id="23767" name="WordArt 215">
              <a:extLst>
                <a:ext uri="{FF2B5EF4-FFF2-40B4-BE49-F238E27FC236}">
                  <a16:creationId xmlns:a16="http://schemas.microsoft.com/office/drawing/2014/main" id="{FCAF2DA8-51F9-45D5-9AA1-40D4340FDC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0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  <p:sp>
          <p:nvSpPr>
            <p:cNvPr id="23768" name="WordArt 216">
              <a:extLst>
                <a:ext uri="{FF2B5EF4-FFF2-40B4-BE49-F238E27FC236}">
                  <a16:creationId xmlns:a16="http://schemas.microsoft.com/office/drawing/2014/main" id="{1BE69B3B-51DE-4CD6-ABD7-3EEFB06693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0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富士見町</a:t>
              </a:r>
            </a:p>
          </p:txBody>
        </p:sp>
      </p:grpSp>
      <p:grpSp>
        <p:nvGrpSpPr>
          <p:cNvPr id="23769" name="Group 217">
            <a:extLst>
              <a:ext uri="{FF2B5EF4-FFF2-40B4-BE49-F238E27FC236}">
                <a16:creationId xmlns:a16="http://schemas.microsoft.com/office/drawing/2014/main" id="{E78AB383-53E2-4216-AD5E-D4C65714FFDB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6626225"/>
            <a:ext cx="396875" cy="133350"/>
            <a:chOff x="925" y="2047"/>
            <a:chExt cx="250" cy="84"/>
          </a:xfrm>
        </p:grpSpPr>
        <p:sp>
          <p:nvSpPr>
            <p:cNvPr id="23770" name="WordArt 218">
              <a:extLst>
                <a:ext uri="{FF2B5EF4-FFF2-40B4-BE49-F238E27FC236}">
                  <a16:creationId xmlns:a16="http://schemas.microsoft.com/office/drawing/2014/main" id="{2F1E89E9-90A0-4426-B9A5-46886AC557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  <p:sp>
          <p:nvSpPr>
            <p:cNvPr id="23771" name="WordArt 219">
              <a:extLst>
                <a:ext uri="{FF2B5EF4-FFF2-40B4-BE49-F238E27FC236}">
                  <a16:creationId xmlns:a16="http://schemas.microsoft.com/office/drawing/2014/main" id="{2064B813-9A85-483D-A1B2-74CED2C1DD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小海町</a:t>
              </a:r>
            </a:p>
          </p:txBody>
        </p:sp>
      </p:grpSp>
      <p:grpSp>
        <p:nvGrpSpPr>
          <p:cNvPr id="23772" name="Group 220">
            <a:extLst>
              <a:ext uri="{FF2B5EF4-FFF2-40B4-BE49-F238E27FC236}">
                <a16:creationId xmlns:a16="http://schemas.microsoft.com/office/drawing/2014/main" id="{18DA7FF0-DFB7-4F59-9A0F-0485743D2150}"/>
              </a:ext>
            </a:extLst>
          </p:cNvPr>
          <p:cNvGrpSpPr>
            <a:grpSpLocks/>
          </p:cNvGrpSpPr>
          <p:nvPr/>
        </p:nvGrpSpPr>
        <p:grpSpPr bwMode="auto">
          <a:xfrm>
            <a:off x="3725863" y="8132763"/>
            <a:ext cx="530225" cy="133350"/>
            <a:chOff x="1379" y="2274"/>
            <a:chExt cx="334" cy="84"/>
          </a:xfrm>
        </p:grpSpPr>
        <p:sp>
          <p:nvSpPr>
            <p:cNvPr id="23773" name="WordArt 221">
              <a:extLst>
                <a:ext uri="{FF2B5EF4-FFF2-40B4-BE49-F238E27FC236}">
                  <a16:creationId xmlns:a16="http://schemas.microsoft.com/office/drawing/2014/main" id="{C998086A-D24A-4B69-AC7F-9F051C48C6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27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  <p:sp>
          <p:nvSpPr>
            <p:cNvPr id="23774" name="WordArt 222">
              <a:extLst>
                <a:ext uri="{FF2B5EF4-FFF2-40B4-BE49-F238E27FC236}">
                  <a16:creationId xmlns:a16="http://schemas.microsoft.com/office/drawing/2014/main" id="{602ADFAD-3F59-44C6-86BA-A594754C4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27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南箕輪村</a:t>
              </a:r>
            </a:p>
          </p:txBody>
        </p:sp>
      </p:grpSp>
      <p:grpSp>
        <p:nvGrpSpPr>
          <p:cNvPr id="23775" name="Group 223">
            <a:extLst>
              <a:ext uri="{FF2B5EF4-FFF2-40B4-BE49-F238E27FC236}">
                <a16:creationId xmlns:a16="http://schemas.microsoft.com/office/drawing/2014/main" id="{2B5727D5-54AC-4EBC-B411-8ED7464A42DC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7234238"/>
            <a:ext cx="396875" cy="133350"/>
            <a:chOff x="245" y="1594"/>
            <a:chExt cx="250" cy="84"/>
          </a:xfrm>
        </p:grpSpPr>
        <p:sp>
          <p:nvSpPr>
            <p:cNvPr id="23776" name="WordArt 224">
              <a:extLst>
                <a:ext uri="{FF2B5EF4-FFF2-40B4-BE49-F238E27FC236}">
                  <a16:creationId xmlns:a16="http://schemas.microsoft.com/office/drawing/2014/main" id="{F0C2E7BF-0228-40A0-A318-BAFAF46E60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15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  <p:sp>
          <p:nvSpPr>
            <p:cNvPr id="23777" name="WordArt 225">
              <a:extLst>
                <a:ext uri="{FF2B5EF4-FFF2-40B4-BE49-F238E27FC236}">
                  <a16:creationId xmlns:a16="http://schemas.microsoft.com/office/drawing/2014/main" id="{DCDD55E0-C057-49E1-B625-64AA7ABC43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15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南牧村</a:t>
              </a:r>
            </a:p>
          </p:txBody>
        </p:sp>
      </p:grpSp>
      <p:grpSp>
        <p:nvGrpSpPr>
          <p:cNvPr id="23778" name="Group 226">
            <a:extLst>
              <a:ext uri="{FF2B5EF4-FFF2-40B4-BE49-F238E27FC236}">
                <a16:creationId xmlns:a16="http://schemas.microsoft.com/office/drawing/2014/main" id="{DFAB503E-08DA-4B6E-9BCB-72C8E3E8E20C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7324725"/>
            <a:ext cx="396875" cy="133350"/>
            <a:chOff x="245" y="2501"/>
            <a:chExt cx="250" cy="84"/>
          </a:xfrm>
        </p:grpSpPr>
        <p:sp>
          <p:nvSpPr>
            <p:cNvPr id="23779" name="WordArt 227">
              <a:extLst>
                <a:ext uri="{FF2B5EF4-FFF2-40B4-BE49-F238E27FC236}">
                  <a16:creationId xmlns:a16="http://schemas.microsoft.com/office/drawing/2014/main" id="{F68E06FB-87CE-4C24-A81A-459DF135C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  <p:sp>
          <p:nvSpPr>
            <p:cNvPr id="23780" name="WordArt 228">
              <a:extLst>
                <a:ext uri="{FF2B5EF4-FFF2-40B4-BE49-F238E27FC236}">
                  <a16:creationId xmlns:a16="http://schemas.microsoft.com/office/drawing/2014/main" id="{4E4EB5CF-09EE-4A8A-8515-4F49582755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辰野町</a:t>
              </a:r>
            </a:p>
          </p:txBody>
        </p:sp>
      </p:grpSp>
      <p:grpSp>
        <p:nvGrpSpPr>
          <p:cNvPr id="23781" name="Group 229">
            <a:extLst>
              <a:ext uri="{FF2B5EF4-FFF2-40B4-BE49-F238E27FC236}">
                <a16:creationId xmlns:a16="http://schemas.microsoft.com/office/drawing/2014/main" id="{DE8816C7-0440-4692-BCB0-42A37B687F59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7773988"/>
            <a:ext cx="396875" cy="133350"/>
            <a:chOff x="245" y="2728"/>
            <a:chExt cx="250" cy="84"/>
          </a:xfrm>
        </p:grpSpPr>
        <p:sp>
          <p:nvSpPr>
            <p:cNvPr id="23782" name="WordArt 230">
              <a:extLst>
                <a:ext uri="{FF2B5EF4-FFF2-40B4-BE49-F238E27FC236}">
                  <a16:creationId xmlns:a16="http://schemas.microsoft.com/office/drawing/2014/main" id="{9F662028-CFC5-4CA6-A5F6-DF51B7A9D7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  <p:sp>
          <p:nvSpPr>
            <p:cNvPr id="23783" name="WordArt 231">
              <a:extLst>
                <a:ext uri="{FF2B5EF4-FFF2-40B4-BE49-F238E27FC236}">
                  <a16:creationId xmlns:a16="http://schemas.microsoft.com/office/drawing/2014/main" id="{B42B0830-0A60-4D21-9871-6DA28796A6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箕輪町</a:t>
              </a:r>
            </a:p>
          </p:txBody>
        </p:sp>
      </p:grpSp>
      <p:grpSp>
        <p:nvGrpSpPr>
          <p:cNvPr id="23784" name="Group 232">
            <a:extLst>
              <a:ext uri="{FF2B5EF4-FFF2-40B4-BE49-F238E27FC236}">
                <a16:creationId xmlns:a16="http://schemas.microsoft.com/office/drawing/2014/main" id="{FBD28124-4011-4AA2-9978-3C0BBECEAECB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8494713"/>
            <a:ext cx="396875" cy="133350"/>
            <a:chOff x="245" y="2955"/>
            <a:chExt cx="250" cy="84"/>
          </a:xfrm>
        </p:grpSpPr>
        <p:sp>
          <p:nvSpPr>
            <p:cNvPr id="23785" name="WordArt 233">
              <a:extLst>
                <a:ext uri="{FF2B5EF4-FFF2-40B4-BE49-F238E27FC236}">
                  <a16:creationId xmlns:a16="http://schemas.microsoft.com/office/drawing/2014/main" id="{1C2E391D-96ED-4C90-A11B-3845287F4D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  <p:sp>
          <p:nvSpPr>
            <p:cNvPr id="23786" name="WordArt 234">
              <a:extLst>
                <a:ext uri="{FF2B5EF4-FFF2-40B4-BE49-F238E27FC236}">
                  <a16:creationId xmlns:a16="http://schemas.microsoft.com/office/drawing/2014/main" id="{F6E9DDCF-15D2-4C3E-951C-7FC59D6F70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宮田村</a:t>
              </a:r>
            </a:p>
          </p:txBody>
        </p:sp>
      </p:grpSp>
      <p:grpSp>
        <p:nvGrpSpPr>
          <p:cNvPr id="23787" name="Group 235">
            <a:extLst>
              <a:ext uri="{FF2B5EF4-FFF2-40B4-BE49-F238E27FC236}">
                <a16:creationId xmlns:a16="http://schemas.microsoft.com/office/drawing/2014/main" id="{5079BFFB-F953-4F85-A0DE-694070806EE5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9034463"/>
            <a:ext cx="396875" cy="133350"/>
            <a:chOff x="245" y="3182"/>
            <a:chExt cx="250" cy="84"/>
          </a:xfrm>
        </p:grpSpPr>
        <p:sp>
          <p:nvSpPr>
            <p:cNvPr id="23788" name="WordArt 236">
              <a:extLst>
                <a:ext uri="{FF2B5EF4-FFF2-40B4-BE49-F238E27FC236}">
                  <a16:creationId xmlns:a16="http://schemas.microsoft.com/office/drawing/2014/main" id="{B60CCFE0-3EE5-446B-A951-5B2E351987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  <p:sp>
          <p:nvSpPr>
            <p:cNvPr id="23789" name="WordArt 237">
              <a:extLst>
                <a:ext uri="{FF2B5EF4-FFF2-40B4-BE49-F238E27FC236}">
                  <a16:creationId xmlns:a16="http://schemas.microsoft.com/office/drawing/2014/main" id="{E50459FF-D4AD-4039-A435-375CDF7510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大桑村</a:t>
              </a:r>
            </a:p>
          </p:txBody>
        </p:sp>
      </p:grpSp>
      <p:grpSp>
        <p:nvGrpSpPr>
          <p:cNvPr id="23790" name="Group 238">
            <a:extLst>
              <a:ext uri="{FF2B5EF4-FFF2-40B4-BE49-F238E27FC236}">
                <a16:creationId xmlns:a16="http://schemas.microsoft.com/office/drawing/2014/main" id="{DF09322C-434B-4B9B-AD9B-C14A723CCA83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7167563"/>
            <a:ext cx="396875" cy="133350"/>
            <a:chOff x="245" y="3409"/>
            <a:chExt cx="250" cy="84"/>
          </a:xfrm>
        </p:grpSpPr>
        <p:sp>
          <p:nvSpPr>
            <p:cNvPr id="23791" name="WordArt 239">
              <a:extLst>
                <a:ext uri="{FF2B5EF4-FFF2-40B4-BE49-F238E27FC236}">
                  <a16:creationId xmlns:a16="http://schemas.microsoft.com/office/drawing/2014/main" id="{F36B10A2-84CF-455F-B3E9-77793FDF90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  <p:sp>
          <p:nvSpPr>
            <p:cNvPr id="23792" name="WordArt 240">
              <a:extLst>
                <a:ext uri="{FF2B5EF4-FFF2-40B4-BE49-F238E27FC236}">
                  <a16:creationId xmlns:a16="http://schemas.microsoft.com/office/drawing/2014/main" id="{5532A826-F826-4EA0-A8EF-22CD2BEBB3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木祖村</a:t>
              </a:r>
            </a:p>
          </p:txBody>
        </p:sp>
      </p:grpSp>
      <p:grpSp>
        <p:nvGrpSpPr>
          <p:cNvPr id="23793" name="Group 241">
            <a:extLst>
              <a:ext uri="{FF2B5EF4-FFF2-40B4-BE49-F238E27FC236}">
                <a16:creationId xmlns:a16="http://schemas.microsoft.com/office/drawing/2014/main" id="{A1B4DA00-B480-47B7-851E-F5267F5110B6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6154738"/>
            <a:ext cx="396875" cy="133350"/>
            <a:chOff x="925" y="3891"/>
            <a:chExt cx="250" cy="84"/>
          </a:xfrm>
        </p:grpSpPr>
        <p:sp>
          <p:nvSpPr>
            <p:cNvPr id="23794" name="WordArt 242">
              <a:extLst>
                <a:ext uri="{FF2B5EF4-FFF2-40B4-BE49-F238E27FC236}">
                  <a16:creationId xmlns:a16="http://schemas.microsoft.com/office/drawing/2014/main" id="{A4B8C09B-E912-4A49-9E3C-E5B9E956C5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  <p:sp>
          <p:nvSpPr>
            <p:cNvPr id="23795" name="WordArt 243">
              <a:extLst>
                <a:ext uri="{FF2B5EF4-FFF2-40B4-BE49-F238E27FC236}">
                  <a16:creationId xmlns:a16="http://schemas.microsoft.com/office/drawing/2014/main" id="{B7269E96-E589-4264-8A8C-276C791D60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山形村</a:t>
              </a:r>
            </a:p>
          </p:txBody>
        </p:sp>
      </p:grpSp>
      <p:grpSp>
        <p:nvGrpSpPr>
          <p:cNvPr id="23796" name="Group 244">
            <a:extLst>
              <a:ext uri="{FF2B5EF4-FFF2-40B4-BE49-F238E27FC236}">
                <a16:creationId xmlns:a16="http://schemas.microsoft.com/office/drawing/2014/main" id="{C5526E05-5E77-4E1F-B4CC-8D9648EED544}"/>
              </a:ext>
            </a:extLst>
          </p:cNvPr>
          <p:cNvGrpSpPr>
            <a:grpSpLocks/>
          </p:cNvGrpSpPr>
          <p:nvPr/>
        </p:nvGrpSpPr>
        <p:grpSpPr bwMode="auto">
          <a:xfrm>
            <a:off x="3251200" y="6153150"/>
            <a:ext cx="396875" cy="133350"/>
            <a:chOff x="245" y="4572"/>
            <a:chExt cx="250" cy="84"/>
          </a:xfrm>
        </p:grpSpPr>
        <p:sp>
          <p:nvSpPr>
            <p:cNvPr id="23797" name="WordArt 245">
              <a:extLst>
                <a:ext uri="{FF2B5EF4-FFF2-40B4-BE49-F238E27FC236}">
                  <a16:creationId xmlns:a16="http://schemas.microsoft.com/office/drawing/2014/main" id="{F972C885-D3BE-4BDA-959A-C472FD17F5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  <p:sp>
          <p:nvSpPr>
            <p:cNvPr id="23798" name="WordArt 246">
              <a:extLst>
                <a:ext uri="{FF2B5EF4-FFF2-40B4-BE49-F238E27FC236}">
                  <a16:creationId xmlns:a16="http://schemas.microsoft.com/office/drawing/2014/main" id="{E97BF5AB-750D-4DE3-AA2E-878F00C39A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朝日村</a:t>
              </a:r>
            </a:p>
          </p:txBody>
        </p:sp>
      </p:grpSp>
      <p:grpSp>
        <p:nvGrpSpPr>
          <p:cNvPr id="23799" name="Group 247">
            <a:extLst>
              <a:ext uri="{FF2B5EF4-FFF2-40B4-BE49-F238E27FC236}">
                <a16:creationId xmlns:a16="http://schemas.microsoft.com/office/drawing/2014/main" id="{657E861C-99C5-469E-B3F1-F5090A558575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11374438"/>
            <a:ext cx="396875" cy="133350"/>
            <a:chOff x="585" y="1140"/>
            <a:chExt cx="250" cy="84"/>
          </a:xfrm>
        </p:grpSpPr>
        <p:sp>
          <p:nvSpPr>
            <p:cNvPr id="23800" name="WordArt 248">
              <a:extLst>
                <a:ext uri="{FF2B5EF4-FFF2-40B4-BE49-F238E27FC236}">
                  <a16:creationId xmlns:a16="http://schemas.microsoft.com/office/drawing/2014/main" id="{72E74AD9-D287-4D36-92C9-479D50D1F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  <p:sp>
          <p:nvSpPr>
            <p:cNvPr id="23801" name="WordArt 249">
              <a:extLst>
                <a:ext uri="{FF2B5EF4-FFF2-40B4-BE49-F238E27FC236}">
                  <a16:creationId xmlns:a16="http://schemas.microsoft.com/office/drawing/2014/main" id="{B521D1B9-5145-49D3-95E0-E39903F3BF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飯田市</a:t>
              </a:r>
            </a:p>
          </p:txBody>
        </p:sp>
      </p:grpSp>
      <p:grpSp>
        <p:nvGrpSpPr>
          <p:cNvPr id="23802" name="Group 250">
            <a:extLst>
              <a:ext uri="{FF2B5EF4-FFF2-40B4-BE49-F238E27FC236}">
                <a16:creationId xmlns:a16="http://schemas.microsoft.com/office/drawing/2014/main" id="{DA941081-4953-4775-AA30-95F065606E64}"/>
              </a:ext>
            </a:extLst>
          </p:cNvPr>
          <p:cNvGrpSpPr>
            <a:grpSpLocks/>
          </p:cNvGrpSpPr>
          <p:nvPr/>
        </p:nvGrpSpPr>
        <p:grpSpPr bwMode="auto">
          <a:xfrm>
            <a:off x="3341688" y="10925175"/>
            <a:ext cx="396875" cy="133350"/>
            <a:chOff x="585" y="2047"/>
            <a:chExt cx="250" cy="84"/>
          </a:xfrm>
        </p:grpSpPr>
        <p:sp>
          <p:nvSpPr>
            <p:cNvPr id="23803" name="WordArt 251">
              <a:extLst>
                <a:ext uri="{FF2B5EF4-FFF2-40B4-BE49-F238E27FC236}">
                  <a16:creationId xmlns:a16="http://schemas.microsoft.com/office/drawing/2014/main" id="{4B3641ED-9E9F-420C-AC9E-ECDFBC5C39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20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  <p:sp>
          <p:nvSpPr>
            <p:cNvPr id="23804" name="WordArt 252">
              <a:extLst>
                <a:ext uri="{FF2B5EF4-FFF2-40B4-BE49-F238E27FC236}">
                  <a16:creationId xmlns:a16="http://schemas.microsoft.com/office/drawing/2014/main" id="{DDBE8916-6BC5-4A38-B506-2E18B83AD3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20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下條村</a:t>
              </a:r>
            </a:p>
          </p:txBody>
        </p:sp>
      </p:grpSp>
      <p:grpSp>
        <p:nvGrpSpPr>
          <p:cNvPr id="23805" name="Group 253">
            <a:extLst>
              <a:ext uri="{FF2B5EF4-FFF2-40B4-BE49-F238E27FC236}">
                <a16:creationId xmlns:a16="http://schemas.microsoft.com/office/drawing/2014/main" id="{674A2E5A-E615-49DE-B668-D8B3E91BCA59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12184063"/>
            <a:ext cx="396875" cy="133350"/>
            <a:chOff x="925" y="2274"/>
            <a:chExt cx="250" cy="84"/>
          </a:xfrm>
        </p:grpSpPr>
        <p:sp>
          <p:nvSpPr>
            <p:cNvPr id="23806" name="WordArt 254">
              <a:extLst>
                <a:ext uri="{FF2B5EF4-FFF2-40B4-BE49-F238E27FC236}">
                  <a16:creationId xmlns:a16="http://schemas.microsoft.com/office/drawing/2014/main" id="{4922035B-D4DE-4037-A52B-7B6C9F7100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2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  <p:sp>
          <p:nvSpPr>
            <p:cNvPr id="23807" name="WordArt 255">
              <a:extLst>
                <a:ext uri="{FF2B5EF4-FFF2-40B4-BE49-F238E27FC236}">
                  <a16:creationId xmlns:a16="http://schemas.microsoft.com/office/drawing/2014/main" id="{8459CC25-9A21-4E08-BBF6-84BCFE1EE0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2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売木村</a:t>
              </a:r>
            </a:p>
          </p:txBody>
        </p:sp>
      </p:grpSp>
      <p:grpSp>
        <p:nvGrpSpPr>
          <p:cNvPr id="23808" name="Group 256">
            <a:extLst>
              <a:ext uri="{FF2B5EF4-FFF2-40B4-BE49-F238E27FC236}">
                <a16:creationId xmlns:a16="http://schemas.microsoft.com/office/drawing/2014/main" id="{C37E005B-B267-45D5-8E02-66DBF6E7D456}"/>
              </a:ext>
            </a:extLst>
          </p:cNvPr>
          <p:cNvGrpSpPr>
            <a:grpSpLocks/>
          </p:cNvGrpSpPr>
          <p:nvPr/>
        </p:nvGrpSpPr>
        <p:grpSpPr bwMode="auto">
          <a:xfrm>
            <a:off x="2105025" y="9753600"/>
            <a:ext cx="530225" cy="133350"/>
            <a:chOff x="1379" y="2501"/>
            <a:chExt cx="334" cy="84"/>
          </a:xfrm>
        </p:grpSpPr>
        <p:sp>
          <p:nvSpPr>
            <p:cNvPr id="23809" name="WordArt 257">
              <a:extLst>
                <a:ext uri="{FF2B5EF4-FFF2-40B4-BE49-F238E27FC236}">
                  <a16:creationId xmlns:a16="http://schemas.microsoft.com/office/drawing/2014/main" id="{64EBE43F-29C7-4590-8195-5DE793A205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9" y="25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  <p:sp>
          <p:nvSpPr>
            <p:cNvPr id="23810" name="WordArt 258">
              <a:extLst>
                <a:ext uri="{FF2B5EF4-FFF2-40B4-BE49-F238E27FC236}">
                  <a16:creationId xmlns:a16="http://schemas.microsoft.com/office/drawing/2014/main" id="{7786031E-4837-4B0C-9524-3E849AABF1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80" y="25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南木曽町</a:t>
              </a:r>
            </a:p>
          </p:txBody>
        </p:sp>
      </p:grpSp>
      <p:grpSp>
        <p:nvGrpSpPr>
          <p:cNvPr id="23811" name="Group 259">
            <a:extLst>
              <a:ext uri="{FF2B5EF4-FFF2-40B4-BE49-F238E27FC236}">
                <a16:creationId xmlns:a16="http://schemas.microsoft.com/office/drawing/2014/main" id="{32E58456-684F-4291-88ED-70C0FF980C05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10475913"/>
            <a:ext cx="396875" cy="133350"/>
            <a:chOff x="340" y="4259"/>
            <a:chExt cx="250" cy="84"/>
          </a:xfrm>
        </p:grpSpPr>
        <p:sp>
          <p:nvSpPr>
            <p:cNvPr id="23812" name="WordArt 260">
              <a:extLst>
                <a:ext uri="{FF2B5EF4-FFF2-40B4-BE49-F238E27FC236}">
                  <a16:creationId xmlns:a16="http://schemas.microsoft.com/office/drawing/2014/main" id="{78F826B1-1D30-4FDA-8253-1873DDD9E7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2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  <p:sp>
          <p:nvSpPr>
            <p:cNvPr id="23813" name="WordArt 261">
              <a:extLst>
                <a:ext uri="{FF2B5EF4-FFF2-40B4-BE49-F238E27FC236}">
                  <a16:creationId xmlns:a16="http://schemas.microsoft.com/office/drawing/2014/main" id="{99F02D69-0934-4AAE-A1F4-8B4B65D157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2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喬木村</a:t>
              </a:r>
            </a:p>
          </p:txBody>
        </p:sp>
      </p:grpSp>
      <p:grpSp>
        <p:nvGrpSpPr>
          <p:cNvPr id="23814" name="Group 262">
            <a:extLst>
              <a:ext uri="{FF2B5EF4-FFF2-40B4-BE49-F238E27FC236}">
                <a16:creationId xmlns:a16="http://schemas.microsoft.com/office/drawing/2014/main" id="{9342C56C-EAA1-46B0-8A23-356315B53420}"/>
              </a:ext>
            </a:extLst>
          </p:cNvPr>
          <p:cNvGrpSpPr>
            <a:grpSpLocks/>
          </p:cNvGrpSpPr>
          <p:nvPr/>
        </p:nvGrpSpPr>
        <p:grpSpPr bwMode="auto">
          <a:xfrm>
            <a:off x="3252788" y="12184063"/>
            <a:ext cx="396875" cy="133350"/>
            <a:chOff x="925" y="2501"/>
            <a:chExt cx="250" cy="84"/>
          </a:xfrm>
        </p:grpSpPr>
        <p:sp>
          <p:nvSpPr>
            <p:cNvPr id="23815" name="WordArt 263">
              <a:extLst>
                <a:ext uri="{FF2B5EF4-FFF2-40B4-BE49-F238E27FC236}">
                  <a16:creationId xmlns:a16="http://schemas.microsoft.com/office/drawing/2014/main" id="{59A560E3-CA25-4662-8723-8C5CEB294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5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  <p:sp>
          <p:nvSpPr>
            <p:cNvPr id="23816" name="WordArt 264">
              <a:extLst>
                <a:ext uri="{FF2B5EF4-FFF2-40B4-BE49-F238E27FC236}">
                  <a16:creationId xmlns:a16="http://schemas.microsoft.com/office/drawing/2014/main" id="{412BB60D-F694-4B63-B47C-82F7C49E9E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5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天龍村</a:t>
              </a:r>
            </a:p>
          </p:txBody>
        </p:sp>
      </p:grpSp>
      <p:grpSp>
        <p:nvGrpSpPr>
          <p:cNvPr id="23817" name="Group 265">
            <a:extLst>
              <a:ext uri="{FF2B5EF4-FFF2-40B4-BE49-F238E27FC236}">
                <a16:creationId xmlns:a16="http://schemas.microsoft.com/office/drawing/2014/main" id="{6C72C9EF-7131-461E-9EBD-C4665BE8565A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9934575"/>
            <a:ext cx="396875" cy="133350"/>
            <a:chOff x="925" y="2728"/>
            <a:chExt cx="250" cy="84"/>
          </a:xfrm>
        </p:grpSpPr>
        <p:sp>
          <p:nvSpPr>
            <p:cNvPr id="23818" name="WordArt 266">
              <a:extLst>
                <a:ext uri="{FF2B5EF4-FFF2-40B4-BE49-F238E27FC236}">
                  <a16:creationId xmlns:a16="http://schemas.microsoft.com/office/drawing/2014/main" id="{97BB9D7E-5F3F-4641-93D1-4310CA0ECD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7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  <p:sp>
          <p:nvSpPr>
            <p:cNvPr id="23819" name="WordArt 267">
              <a:extLst>
                <a:ext uri="{FF2B5EF4-FFF2-40B4-BE49-F238E27FC236}">
                  <a16:creationId xmlns:a16="http://schemas.microsoft.com/office/drawing/2014/main" id="{90634F5E-C205-418B-B49E-8DB8737DE9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7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大鹿村</a:t>
              </a:r>
            </a:p>
          </p:txBody>
        </p:sp>
      </p:grpSp>
      <p:grpSp>
        <p:nvGrpSpPr>
          <p:cNvPr id="23820" name="Group 268">
            <a:extLst>
              <a:ext uri="{FF2B5EF4-FFF2-40B4-BE49-F238E27FC236}">
                <a16:creationId xmlns:a16="http://schemas.microsoft.com/office/drawing/2014/main" id="{7C65B4B3-2572-4A9E-872E-8401AC70354E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11553825"/>
            <a:ext cx="396875" cy="133350"/>
            <a:chOff x="925" y="2955"/>
            <a:chExt cx="250" cy="84"/>
          </a:xfrm>
        </p:grpSpPr>
        <p:sp>
          <p:nvSpPr>
            <p:cNvPr id="23821" name="WordArt 269">
              <a:extLst>
                <a:ext uri="{FF2B5EF4-FFF2-40B4-BE49-F238E27FC236}">
                  <a16:creationId xmlns:a16="http://schemas.microsoft.com/office/drawing/2014/main" id="{375FC1F3-AE31-4EF6-A137-8B5CDCF6A6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295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  <p:sp>
          <p:nvSpPr>
            <p:cNvPr id="23822" name="WordArt 270">
              <a:extLst>
                <a:ext uri="{FF2B5EF4-FFF2-40B4-BE49-F238E27FC236}">
                  <a16:creationId xmlns:a16="http://schemas.microsoft.com/office/drawing/2014/main" id="{8F25BFD9-32B1-421C-8D31-A4CD94F679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295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泰阜村</a:t>
              </a:r>
            </a:p>
          </p:txBody>
        </p:sp>
      </p:grpSp>
      <p:grpSp>
        <p:nvGrpSpPr>
          <p:cNvPr id="23823" name="Group 271">
            <a:extLst>
              <a:ext uri="{FF2B5EF4-FFF2-40B4-BE49-F238E27FC236}">
                <a16:creationId xmlns:a16="http://schemas.microsoft.com/office/drawing/2014/main" id="{51CB79A3-1A0F-4E28-AA7E-449A9C9483F1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12095163"/>
            <a:ext cx="396875" cy="133350"/>
            <a:chOff x="585" y="3409"/>
            <a:chExt cx="250" cy="84"/>
          </a:xfrm>
        </p:grpSpPr>
        <p:sp>
          <p:nvSpPr>
            <p:cNvPr id="23824" name="WordArt 272">
              <a:extLst>
                <a:ext uri="{FF2B5EF4-FFF2-40B4-BE49-F238E27FC236}">
                  <a16:creationId xmlns:a16="http://schemas.microsoft.com/office/drawing/2014/main" id="{BAAEA7A3-6B42-4F0B-A6D8-332CE03D17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  <p:sp>
          <p:nvSpPr>
            <p:cNvPr id="23825" name="WordArt 273">
              <a:extLst>
                <a:ext uri="{FF2B5EF4-FFF2-40B4-BE49-F238E27FC236}">
                  <a16:creationId xmlns:a16="http://schemas.microsoft.com/office/drawing/2014/main" id="{A0A19A5D-3555-4A14-AE75-263CCF72E0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根羽村</a:t>
              </a:r>
            </a:p>
          </p:txBody>
        </p:sp>
      </p:grpSp>
      <p:grpSp>
        <p:nvGrpSpPr>
          <p:cNvPr id="23826" name="Group 274">
            <a:extLst>
              <a:ext uri="{FF2B5EF4-FFF2-40B4-BE49-F238E27FC236}">
                <a16:creationId xmlns:a16="http://schemas.microsoft.com/office/drawing/2014/main" id="{569C88F7-011A-403B-8D02-F04A16F0F32A}"/>
              </a:ext>
            </a:extLst>
          </p:cNvPr>
          <p:cNvGrpSpPr>
            <a:grpSpLocks/>
          </p:cNvGrpSpPr>
          <p:nvPr/>
        </p:nvGrpSpPr>
        <p:grpSpPr bwMode="auto">
          <a:xfrm>
            <a:off x="2801938" y="11555413"/>
            <a:ext cx="396875" cy="133350"/>
            <a:chOff x="925" y="4345"/>
            <a:chExt cx="250" cy="84"/>
          </a:xfrm>
        </p:grpSpPr>
        <p:sp>
          <p:nvSpPr>
            <p:cNvPr id="23827" name="WordArt 275">
              <a:extLst>
                <a:ext uri="{FF2B5EF4-FFF2-40B4-BE49-F238E27FC236}">
                  <a16:creationId xmlns:a16="http://schemas.microsoft.com/office/drawing/2014/main" id="{93844F74-363B-476D-A18A-CEB76C7AA9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  <p:sp>
          <p:nvSpPr>
            <p:cNvPr id="23828" name="WordArt 276">
              <a:extLst>
                <a:ext uri="{FF2B5EF4-FFF2-40B4-BE49-F238E27FC236}">
                  <a16:creationId xmlns:a16="http://schemas.microsoft.com/office/drawing/2014/main" id="{9640829A-D95C-4267-BE5F-3741A32770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阿南町</a:t>
              </a:r>
            </a:p>
          </p:txBody>
        </p:sp>
      </p:grpSp>
      <p:grpSp>
        <p:nvGrpSpPr>
          <p:cNvPr id="23829" name="Group 277">
            <a:extLst>
              <a:ext uri="{FF2B5EF4-FFF2-40B4-BE49-F238E27FC236}">
                <a16:creationId xmlns:a16="http://schemas.microsoft.com/office/drawing/2014/main" id="{5605AD04-7BBC-4FD0-8270-4409FB053829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10745788"/>
            <a:ext cx="396875" cy="133350"/>
            <a:chOff x="925" y="4572"/>
            <a:chExt cx="250" cy="84"/>
          </a:xfrm>
        </p:grpSpPr>
        <p:sp>
          <p:nvSpPr>
            <p:cNvPr id="23830" name="WordArt 278">
              <a:extLst>
                <a:ext uri="{FF2B5EF4-FFF2-40B4-BE49-F238E27FC236}">
                  <a16:creationId xmlns:a16="http://schemas.microsoft.com/office/drawing/2014/main" id="{8253FDCF-4EC6-4007-984F-62868CE7C3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  <p:sp>
          <p:nvSpPr>
            <p:cNvPr id="23831" name="WordArt 279">
              <a:extLst>
                <a:ext uri="{FF2B5EF4-FFF2-40B4-BE49-F238E27FC236}">
                  <a16:creationId xmlns:a16="http://schemas.microsoft.com/office/drawing/2014/main" id="{6EB079F4-0387-4798-A790-296A18E601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阿智村</a:t>
              </a:r>
            </a:p>
          </p:txBody>
        </p:sp>
      </p:grpSp>
      <p:grpSp>
        <p:nvGrpSpPr>
          <p:cNvPr id="23832" name="Group 280">
            <a:extLst>
              <a:ext uri="{FF2B5EF4-FFF2-40B4-BE49-F238E27FC236}">
                <a16:creationId xmlns:a16="http://schemas.microsoft.com/office/drawing/2014/main" id="{448C52AA-A7E8-42E0-8609-721CEC6B9AB3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11464925"/>
            <a:ext cx="396875" cy="133350"/>
            <a:chOff x="1357" y="3891"/>
            <a:chExt cx="250" cy="84"/>
          </a:xfrm>
        </p:grpSpPr>
        <p:sp>
          <p:nvSpPr>
            <p:cNvPr id="23833" name="WordArt 281">
              <a:extLst>
                <a:ext uri="{FF2B5EF4-FFF2-40B4-BE49-F238E27FC236}">
                  <a16:creationId xmlns:a16="http://schemas.microsoft.com/office/drawing/2014/main" id="{F97E88C9-1922-4F32-BDDE-A01EE63171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  <p:sp>
          <p:nvSpPr>
            <p:cNvPr id="23834" name="WordArt 282">
              <a:extLst>
                <a:ext uri="{FF2B5EF4-FFF2-40B4-BE49-F238E27FC236}">
                  <a16:creationId xmlns:a16="http://schemas.microsoft.com/office/drawing/2014/main" id="{05DBDA02-C494-460D-9527-8ED08E467C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平谷村</a:t>
              </a:r>
            </a:p>
          </p:txBody>
        </p:sp>
      </p:grpSp>
      <p:grpSp>
        <p:nvGrpSpPr>
          <p:cNvPr id="23835" name="Group 283">
            <a:extLst>
              <a:ext uri="{FF2B5EF4-FFF2-40B4-BE49-F238E27FC236}">
                <a16:creationId xmlns:a16="http://schemas.microsoft.com/office/drawing/2014/main" id="{6851BA5B-FF54-4306-9D66-7A97F79C408B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9753600"/>
            <a:ext cx="396875" cy="133350"/>
            <a:chOff x="3790" y="6385"/>
            <a:chExt cx="250" cy="84"/>
          </a:xfrm>
        </p:grpSpPr>
        <p:sp>
          <p:nvSpPr>
            <p:cNvPr id="23836" name="WordArt 284">
              <a:extLst>
                <a:ext uri="{FF2B5EF4-FFF2-40B4-BE49-F238E27FC236}">
                  <a16:creationId xmlns:a16="http://schemas.microsoft.com/office/drawing/2014/main" id="{9DBE0B1C-B2D7-4EE9-8AA3-7F4BFED8E6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0" y="63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  <p:sp>
          <p:nvSpPr>
            <p:cNvPr id="23837" name="WordArt 285">
              <a:extLst>
                <a:ext uri="{FF2B5EF4-FFF2-40B4-BE49-F238E27FC236}">
                  <a16:creationId xmlns:a16="http://schemas.microsoft.com/office/drawing/2014/main" id="{16A1DB9A-7E74-4A67-B818-DDC9787690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91" y="63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松川町</a:t>
              </a:r>
            </a:p>
          </p:txBody>
        </p:sp>
      </p:grpSp>
      <p:grpSp>
        <p:nvGrpSpPr>
          <p:cNvPr id="23838" name="Group 286">
            <a:extLst>
              <a:ext uri="{FF2B5EF4-FFF2-40B4-BE49-F238E27FC236}">
                <a16:creationId xmlns:a16="http://schemas.microsoft.com/office/drawing/2014/main" id="{6CBF714F-C2FC-4D7A-A79C-A6E75B2F0CB9}"/>
              </a:ext>
            </a:extLst>
          </p:cNvPr>
          <p:cNvGrpSpPr>
            <a:grpSpLocks/>
          </p:cNvGrpSpPr>
          <p:nvPr/>
        </p:nvGrpSpPr>
        <p:grpSpPr bwMode="auto">
          <a:xfrm>
            <a:off x="3973513" y="9574213"/>
            <a:ext cx="396875" cy="133350"/>
            <a:chOff x="925" y="4118"/>
            <a:chExt cx="250" cy="84"/>
          </a:xfrm>
        </p:grpSpPr>
        <p:sp>
          <p:nvSpPr>
            <p:cNvPr id="23839" name="WordArt 287">
              <a:extLst>
                <a:ext uri="{FF2B5EF4-FFF2-40B4-BE49-F238E27FC236}">
                  <a16:creationId xmlns:a16="http://schemas.microsoft.com/office/drawing/2014/main" id="{1B9342C7-7B09-4831-9307-C393D7FA3E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  <p:sp>
          <p:nvSpPr>
            <p:cNvPr id="23840" name="WordArt 288">
              <a:extLst>
                <a:ext uri="{FF2B5EF4-FFF2-40B4-BE49-F238E27FC236}">
                  <a16:creationId xmlns:a16="http://schemas.microsoft.com/office/drawing/2014/main" id="{7A895F68-1324-42BF-A528-93A893077D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中川村</a:t>
              </a:r>
            </a:p>
          </p:txBody>
        </p:sp>
      </p:grpSp>
      <p:grpSp>
        <p:nvGrpSpPr>
          <p:cNvPr id="23841" name="Group 289">
            <a:extLst>
              <a:ext uri="{FF2B5EF4-FFF2-40B4-BE49-F238E27FC236}">
                <a16:creationId xmlns:a16="http://schemas.microsoft.com/office/drawing/2014/main" id="{22ADBB3D-0B1E-4EFE-9975-8E8C707D8252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9393238"/>
            <a:ext cx="396875" cy="133350"/>
            <a:chOff x="585" y="4345"/>
            <a:chExt cx="250" cy="84"/>
          </a:xfrm>
        </p:grpSpPr>
        <p:sp>
          <p:nvSpPr>
            <p:cNvPr id="23842" name="WordArt 290">
              <a:extLst>
                <a:ext uri="{FF2B5EF4-FFF2-40B4-BE49-F238E27FC236}">
                  <a16:creationId xmlns:a16="http://schemas.microsoft.com/office/drawing/2014/main" id="{F5033F9C-E564-4E7E-8901-56A9B08335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3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  <p:sp>
          <p:nvSpPr>
            <p:cNvPr id="23843" name="WordArt 291">
              <a:extLst>
                <a:ext uri="{FF2B5EF4-FFF2-40B4-BE49-F238E27FC236}">
                  <a16:creationId xmlns:a16="http://schemas.microsoft.com/office/drawing/2014/main" id="{44F54416-3607-4D37-AF7B-F1398D4CC2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3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飯島町</a:t>
              </a:r>
            </a:p>
          </p:txBody>
        </p:sp>
      </p:grpSp>
      <p:grpSp>
        <p:nvGrpSpPr>
          <p:cNvPr id="23844" name="Group 292">
            <a:extLst>
              <a:ext uri="{FF2B5EF4-FFF2-40B4-BE49-F238E27FC236}">
                <a16:creationId xmlns:a16="http://schemas.microsoft.com/office/drawing/2014/main" id="{99D168C2-5465-4033-BA35-30A3A6F9FBD2}"/>
              </a:ext>
            </a:extLst>
          </p:cNvPr>
          <p:cNvGrpSpPr>
            <a:grpSpLocks/>
          </p:cNvGrpSpPr>
          <p:nvPr/>
        </p:nvGrpSpPr>
        <p:grpSpPr bwMode="auto">
          <a:xfrm>
            <a:off x="3973513" y="10115550"/>
            <a:ext cx="396875" cy="133350"/>
            <a:chOff x="340" y="4032"/>
            <a:chExt cx="250" cy="84"/>
          </a:xfrm>
        </p:grpSpPr>
        <p:sp>
          <p:nvSpPr>
            <p:cNvPr id="23845" name="WordArt 293">
              <a:extLst>
                <a:ext uri="{FF2B5EF4-FFF2-40B4-BE49-F238E27FC236}">
                  <a16:creationId xmlns:a16="http://schemas.microsoft.com/office/drawing/2014/main" id="{8638D8B6-C62F-47BC-8DB6-2964A0229E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" y="403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  <p:sp>
          <p:nvSpPr>
            <p:cNvPr id="23846" name="WordArt 294">
              <a:extLst>
                <a:ext uri="{FF2B5EF4-FFF2-40B4-BE49-F238E27FC236}">
                  <a16:creationId xmlns:a16="http://schemas.microsoft.com/office/drawing/2014/main" id="{B0106D00-3063-463F-B01D-4ABCBADAC3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1" y="403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豊丘村</a:t>
              </a:r>
            </a:p>
          </p:txBody>
        </p:sp>
      </p:grpSp>
      <p:grpSp>
        <p:nvGrpSpPr>
          <p:cNvPr id="23847" name="Group 295">
            <a:extLst>
              <a:ext uri="{FF2B5EF4-FFF2-40B4-BE49-F238E27FC236}">
                <a16:creationId xmlns:a16="http://schemas.microsoft.com/office/drawing/2014/main" id="{D6FC7BE7-A1CB-4192-905B-C57B17CDB670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10113963"/>
            <a:ext cx="396875" cy="133350"/>
            <a:chOff x="585" y="4572"/>
            <a:chExt cx="250" cy="84"/>
          </a:xfrm>
        </p:grpSpPr>
        <p:sp>
          <p:nvSpPr>
            <p:cNvPr id="23848" name="WordArt 296">
              <a:extLst>
                <a:ext uri="{FF2B5EF4-FFF2-40B4-BE49-F238E27FC236}">
                  <a16:creationId xmlns:a16="http://schemas.microsoft.com/office/drawing/2014/main" id="{9F2348F4-523D-43DE-A085-FA0F236B83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45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  <p:sp>
          <p:nvSpPr>
            <p:cNvPr id="23849" name="WordArt 297">
              <a:extLst>
                <a:ext uri="{FF2B5EF4-FFF2-40B4-BE49-F238E27FC236}">
                  <a16:creationId xmlns:a16="http://schemas.microsoft.com/office/drawing/2014/main" id="{CE83F272-6A2A-48DD-A9DF-0182787D83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45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高森町</a:t>
              </a:r>
            </a:p>
          </p:txBody>
        </p:sp>
      </p:grpSp>
      <p:grpSp>
        <p:nvGrpSpPr>
          <p:cNvPr id="23850" name="Group 298">
            <a:extLst>
              <a:ext uri="{FF2B5EF4-FFF2-40B4-BE49-F238E27FC236}">
                <a16:creationId xmlns:a16="http://schemas.microsoft.com/office/drawing/2014/main" id="{1F5309D7-1784-4D47-96B3-FA2EEFFCEAE2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4173538"/>
            <a:ext cx="396875" cy="133350"/>
            <a:chOff x="585" y="3636"/>
            <a:chExt cx="250" cy="84"/>
          </a:xfrm>
        </p:grpSpPr>
        <p:sp>
          <p:nvSpPr>
            <p:cNvPr id="23851" name="WordArt 299">
              <a:extLst>
                <a:ext uri="{FF2B5EF4-FFF2-40B4-BE49-F238E27FC236}">
                  <a16:creationId xmlns:a16="http://schemas.microsoft.com/office/drawing/2014/main" id="{8E690C6B-DDF9-456C-9C86-2278015F38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36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  <p:sp>
          <p:nvSpPr>
            <p:cNvPr id="23852" name="WordArt 300">
              <a:extLst>
                <a:ext uri="{FF2B5EF4-FFF2-40B4-BE49-F238E27FC236}">
                  <a16:creationId xmlns:a16="http://schemas.microsoft.com/office/drawing/2014/main" id="{634D9240-2E77-43D3-B370-B79F4B4FDD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36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坂城町</a:t>
              </a:r>
            </a:p>
          </p:txBody>
        </p:sp>
      </p:grpSp>
      <p:grpSp>
        <p:nvGrpSpPr>
          <p:cNvPr id="23853" name="Group 301">
            <a:extLst>
              <a:ext uri="{FF2B5EF4-FFF2-40B4-BE49-F238E27FC236}">
                <a16:creationId xmlns:a16="http://schemas.microsoft.com/office/drawing/2014/main" id="{F09A320B-B3C6-494C-8C94-67ECFDEF8EFD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3790950"/>
            <a:ext cx="396875" cy="133350"/>
            <a:chOff x="925" y="3182"/>
            <a:chExt cx="250" cy="84"/>
          </a:xfrm>
        </p:grpSpPr>
        <p:sp>
          <p:nvSpPr>
            <p:cNvPr id="23854" name="WordArt 302">
              <a:extLst>
                <a:ext uri="{FF2B5EF4-FFF2-40B4-BE49-F238E27FC236}">
                  <a16:creationId xmlns:a16="http://schemas.microsoft.com/office/drawing/2014/main" id="{139E24B9-6EED-4323-904E-E40C7D6B2F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5" y="318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  <p:sp>
          <p:nvSpPr>
            <p:cNvPr id="23855" name="WordArt 303">
              <a:extLst>
                <a:ext uri="{FF2B5EF4-FFF2-40B4-BE49-F238E27FC236}">
                  <a16:creationId xmlns:a16="http://schemas.microsoft.com/office/drawing/2014/main" id="{5F8BF958-EDFF-46D3-8A36-43D541787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6" y="318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麻績村</a:t>
              </a:r>
            </a:p>
          </p:txBody>
        </p:sp>
      </p:grpSp>
      <p:grpSp>
        <p:nvGrpSpPr>
          <p:cNvPr id="23856" name="Group 304">
            <a:extLst>
              <a:ext uri="{FF2B5EF4-FFF2-40B4-BE49-F238E27FC236}">
                <a16:creationId xmlns:a16="http://schemas.microsoft.com/office/drawing/2014/main" id="{218802EB-F249-4846-A6E2-E2AC144A067E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4779963"/>
            <a:ext cx="396875" cy="133350"/>
            <a:chOff x="245" y="3891"/>
            <a:chExt cx="250" cy="84"/>
          </a:xfrm>
        </p:grpSpPr>
        <p:sp>
          <p:nvSpPr>
            <p:cNvPr id="23857" name="WordArt 305">
              <a:extLst>
                <a:ext uri="{FF2B5EF4-FFF2-40B4-BE49-F238E27FC236}">
                  <a16:creationId xmlns:a16="http://schemas.microsoft.com/office/drawing/2014/main" id="{F0C76C8B-5B25-4EF4-8C17-33FCA6AD64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389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  <p:sp>
          <p:nvSpPr>
            <p:cNvPr id="23858" name="WordArt 306">
              <a:extLst>
                <a:ext uri="{FF2B5EF4-FFF2-40B4-BE49-F238E27FC236}">
                  <a16:creationId xmlns:a16="http://schemas.microsoft.com/office/drawing/2014/main" id="{EE52DCE7-B27A-44B1-B1B4-E6E5ED1376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389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筑北村</a:t>
              </a:r>
            </a:p>
          </p:txBody>
        </p:sp>
      </p:grpSp>
      <p:grpSp>
        <p:nvGrpSpPr>
          <p:cNvPr id="23859" name="Group 307">
            <a:extLst>
              <a:ext uri="{FF2B5EF4-FFF2-40B4-BE49-F238E27FC236}">
                <a16:creationId xmlns:a16="http://schemas.microsoft.com/office/drawing/2014/main" id="{17B479DF-8BAA-4141-B811-5AAC190C2C72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4241800"/>
            <a:ext cx="396875" cy="133350"/>
            <a:chOff x="245" y="4118"/>
            <a:chExt cx="250" cy="84"/>
          </a:xfrm>
        </p:grpSpPr>
        <p:sp>
          <p:nvSpPr>
            <p:cNvPr id="23860" name="WordArt 308">
              <a:extLst>
                <a:ext uri="{FF2B5EF4-FFF2-40B4-BE49-F238E27FC236}">
                  <a16:creationId xmlns:a16="http://schemas.microsoft.com/office/drawing/2014/main" id="{121C4F84-CBB5-44A9-BCB6-181B5035DC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41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  <p:sp>
          <p:nvSpPr>
            <p:cNvPr id="23861" name="WordArt 309">
              <a:extLst>
                <a:ext uri="{FF2B5EF4-FFF2-40B4-BE49-F238E27FC236}">
                  <a16:creationId xmlns:a16="http://schemas.microsoft.com/office/drawing/2014/main" id="{F974270E-FFCD-4E47-857C-B569A5DC13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41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生坂村</a:t>
              </a:r>
            </a:p>
          </p:txBody>
        </p:sp>
      </p:grpSp>
      <p:grpSp>
        <p:nvGrpSpPr>
          <p:cNvPr id="23862" name="Group 310">
            <a:extLst>
              <a:ext uri="{FF2B5EF4-FFF2-40B4-BE49-F238E27FC236}">
                <a16:creationId xmlns:a16="http://schemas.microsoft.com/office/drawing/2014/main" id="{55B5D51E-599D-4546-927D-9AA6E5190254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3430588"/>
            <a:ext cx="396875" cy="133350"/>
            <a:chOff x="1357" y="4315"/>
            <a:chExt cx="250" cy="84"/>
          </a:xfrm>
        </p:grpSpPr>
        <p:sp>
          <p:nvSpPr>
            <p:cNvPr id="23863" name="WordArt 311">
              <a:extLst>
                <a:ext uri="{FF2B5EF4-FFF2-40B4-BE49-F238E27FC236}">
                  <a16:creationId xmlns:a16="http://schemas.microsoft.com/office/drawing/2014/main" id="{00783C2C-A04C-489C-A660-6097BB185D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7" y="431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  <p:sp>
          <p:nvSpPr>
            <p:cNvPr id="23864" name="WordArt 312">
              <a:extLst>
                <a:ext uri="{FF2B5EF4-FFF2-40B4-BE49-F238E27FC236}">
                  <a16:creationId xmlns:a16="http://schemas.microsoft.com/office/drawing/2014/main" id="{B894302C-B5FE-417E-AEE2-B14A356347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58" y="431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小川村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1344</Words>
  <PresentationFormat>A3 297x420 mm</PresentationFormat>
  <Paragraphs>1232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長野県の地図</dc:title>
  <dc:subject>長野県の地図</dc:subject>
  <dc:creator>digipot.net</dc:creator>
  <cp:revision>1</cp:revision>
  <dcterms:created xsi:type="dcterms:W3CDTF">2011-09-01T12:09:10Z</dcterms:created>
  <dcterms:modified xsi:type="dcterms:W3CDTF">2019-01-28T01:56:53Z</dcterms:modified>
  <cp:version>1</cp:version>
</cp:coreProperties>
</file>